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F61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729" autoAdjust="0"/>
    <p:restoredTop sz="71501" autoAdjust="0"/>
  </p:normalViewPr>
  <p:slideViewPr>
    <p:cSldViewPr>
      <p:cViewPr varScale="1">
        <p:scale>
          <a:sx n="30" d="100"/>
          <a:sy n="30" d="100"/>
        </p:scale>
        <p:origin x="-158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9502839-F68E-4EEA-9D4A-F0E8D33BEE7A}" type="datetimeFigureOut">
              <a:rPr lang="ru-RU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1BC29B9-D6F9-41AA-8760-EE5AD98EE0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AD237-A3D3-4011-83A2-7AD16E72FC0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3D27E5-7D19-4B23-A770-17F7E390AFC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Вот неделя. В ней семь дней,</a:t>
            </a:r>
            <a:br>
              <a:rPr lang="ru-RU" smtClean="0"/>
            </a:br>
            <a:r>
              <a:rPr lang="ru-RU" smtClean="0"/>
              <a:t>Поскорей знакомься с ней.</a:t>
            </a:r>
            <a:br>
              <a:rPr lang="ru-RU" smtClean="0"/>
            </a:br>
            <a:endParaRPr 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3B260C-9D9B-4F0C-8902-45A446CA387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Первый день по всем неделькам</a:t>
            </a:r>
            <a:br>
              <a:rPr lang="ru-RU" smtClean="0"/>
            </a:br>
            <a:r>
              <a:rPr lang="ru-RU" smtClean="0"/>
              <a:t>Носит имя понедельник.</a:t>
            </a:r>
            <a:br>
              <a:rPr lang="ru-RU" smtClean="0"/>
            </a:br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F47F20-D913-41AE-AD2B-CA24A377427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Вторник - это день второй,</a:t>
            </a:r>
            <a:br>
              <a:rPr lang="ru-RU" smtClean="0"/>
            </a:br>
            <a:r>
              <a:rPr lang="ru-RU" smtClean="0"/>
              <a:t>Он стоит перед средой.</a:t>
            </a:r>
            <a:br>
              <a:rPr lang="ru-RU" smtClean="0"/>
            </a:b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DA9771-6043-4900-8E1F-610456E2FCB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Серединочка-среда - </a:t>
            </a:r>
            <a:br>
              <a:rPr lang="ru-RU" smtClean="0"/>
            </a:br>
            <a:r>
              <a:rPr lang="ru-RU" smtClean="0"/>
              <a:t>Третьим днём была всегда.</a:t>
            </a:r>
            <a:br>
              <a:rPr lang="ru-RU" smtClean="0"/>
            </a:b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E1D0EB-E6EC-4A19-AFD8-983A8843BC7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А четверг - четвертый день -</a:t>
            </a:r>
            <a:br>
              <a:rPr lang="ru-RU" smtClean="0"/>
            </a:br>
            <a:r>
              <a:rPr lang="ru-RU" smtClean="0"/>
              <a:t>Шапку носит набекрень.</a:t>
            </a:r>
            <a:br>
              <a:rPr lang="ru-RU" smtClean="0"/>
            </a:br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DB12F4-DC85-45A0-9A67-653624468B6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Пятый - пятница-сестрица -</a:t>
            </a:r>
            <a:br>
              <a:rPr lang="ru-RU" smtClean="0"/>
            </a:br>
            <a:r>
              <a:rPr lang="ru-RU" smtClean="0"/>
              <a:t>Очень модная девица.</a:t>
            </a:r>
            <a:br>
              <a:rPr lang="ru-RU" smtClean="0"/>
            </a:b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3E75AE-BB75-4331-A51D-09D91E920FE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А в субботу - день шестой -</a:t>
            </a:r>
            <a:br>
              <a:rPr lang="ru-RU" smtClean="0"/>
            </a:br>
            <a:r>
              <a:rPr lang="ru-RU" smtClean="0"/>
              <a:t>Отдыхаем всей гурьбой.</a:t>
            </a:r>
            <a:br>
              <a:rPr lang="ru-RU" smtClean="0"/>
            </a:b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0008CF-E6E9-4BAA-B904-24F1624B692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И последний - воскресенье -</a:t>
            </a:r>
            <a:br>
              <a:rPr lang="ru-RU" smtClean="0"/>
            </a:br>
            <a:r>
              <a:rPr lang="ru-RU" smtClean="0"/>
              <a:t>Назначаем днём веселья.</a:t>
            </a:r>
            <a:br>
              <a:rPr lang="ru-RU" smtClean="0"/>
            </a:b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5E39C8-C1AA-4A1D-A212-3CD9A8FFB68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908AA-114D-4AA9-B3E2-6C927078125E}" type="datetimeFigureOut">
              <a:rPr lang="ru-RU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F5D92-01A0-4666-83D0-2E1B315C6C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6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C4D83-5DE5-4DA0-8B78-F95C054F3CEC}" type="datetimeFigureOut">
              <a:rPr lang="ru-RU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B4B8D-679D-4EB0-84F9-6E985C7B05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6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54FF1-AFC1-466F-BABE-EC2E32C8D914}" type="datetimeFigureOut">
              <a:rPr lang="ru-RU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BB780-B711-4A93-9D49-0AC99D7936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6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69816-3BF6-48CA-AFE3-9A4612797E67}" type="datetimeFigureOut">
              <a:rPr lang="ru-RU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29FA5-7A10-4122-9FFB-792ACFD343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6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FE2C9-FF18-495A-BCE0-4C1BE1C0CC28}" type="datetimeFigureOut">
              <a:rPr lang="ru-RU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7895B-9CF1-48C8-B52F-2372773364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6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53BF4-C2B6-4A83-917D-2A9B7CBDBE37}" type="datetimeFigureOut">
              <a:rPr lang="ru-RU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D1EB2-4CA6-4B9E-A0C0-67484D060E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6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F8DDA-00A6-41A7-A17C-BDCE846AAA5A}" type="datetimeFigureOut">
              <a:rPr lang="ru-RU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D9BCD-2BAA-4528-99FB-593B52BABB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6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50FD4-7475-4A1E-85EE-3CC73F321CB6}" type="datetimeFigureOut">
              <a:rPr lang="ru-RU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5E7F1-859B-457A-A5A3-BC0ADEA0DF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6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2F6D0-D6D3-4AE8-8FF3-FADE7B9F04E3}" type="datetimeFigureOut">
              <a:rPr lang="ru-RU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28579-E3B4-49C1-AC57-386F9662BF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6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61B05-6757-4E1B-AD9A-304C56E37088}" type="datetimeFigureOut">
              <a:rPr lang="ru-RU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65358-F56A-497D-BCB6-354340053B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6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E9DA6-9D71-4F18-9734-E10FA314E62D}" type="datetimeFigureOut">
              <a:rPr lang="ru-RU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70C16-C7AC-4AC3-89D3-94970B2EC9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6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5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7B27DC-D3AA-4C7F-B661-AA95A6224AB6}" type="datetimeFigureOut">
              <a:rPr lang="ru-RU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2FDB73F-5993-4E25-A269-D5638D4128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advClick="0" advTm="6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0.wav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2.wav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3.wav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4.wav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5.wav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6.wav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7.wav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8.wav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9.wav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1538" y="857232"/>
            <a:ext cx="7000121" cy="470898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ДНИ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НЕДЕЛИ</a:t>
            </a:r>
          </a:p>
        </p:txBody>
      </p:sp>
      <p:pic>
        <p:nvPicPr>
          <p:cNvPr id="3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6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43042" y="2071678"/>
            <a:ext cx="5937075" cy="240065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КОНЕЦ</a:t>
            </a:r>
          </a:p>
        </p:txBody>
      </p:sp>
      <p:pic>
        <p:nvPicPr>
          <p:cNvPr id="7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72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0"/>
          <p:cNvGrpSpPr>
            <a:grpSpLocks/>
          </p:cNvGrpSpPr>
          <p:nvPr/>
        </p:nvGrpSpPr>
        <p:grpSpPr bwMode="auto">
          <a:xfrm>
            <a:off x="357188" y="1571625"/>
            <a:ext cx="1295400" cy="1938338"/>
            <a:chOff x="428596" y="1571614"/>
            <a:chExt cx="1357322" cy="2500328"/>
          </a:xfrm>
        </p:grpSpPr>
        <p:sp>
          <p:nvSpPr>
            <p:cNvPr id="4" name="Овал 3"/>
            <p:cNvSpPr/>
            <p:nvPr/>
          </p:nvSpPr>
          <p:spPr>
            <a:xfrm>
              <a:off x="428596" y="2214614"/>
              <a:ext cx="1357322" cy="185732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714698" y="2642598"/>
              <a:ext cx="143051" cy="1433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1285239" y="2642598"/>
              <a:ext cx="143051" cy="1433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" name="Месяц 26"/>
            <p:cNvSpPr/>
            <p:nvPr/>
          </p:nvSpPr>
          <p:spPr>
            <a:xfrm rot="-5400000">
              <a:off x="893338" y="3321827"/>
              <a:ext cx="356312" cy="570542"/>
            </a:xfrm>
            <a:prstGeom prst="moon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 rot="5400000" flipH="1" flipV="1">
              <a:off x="1189435" y="1783854"/>
              <a:ext cx="737197" cy="312716"/>
            </a:xfrm>
            <a:prstGeom prst="line">
              <a:avLst/>
            </a:prstGeom>
            <a:ln w="34925">
              <a:solidFill>
                <a:schemeClr val="accent3">
                  <a:lumMod val="75000"/>
                </a:schemeClr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6200000" flipV="1">
              <a:off x="318727" y="1824681"/>
              <a:ext cx="665525" cy="302736"/>
            </a:xfrm>
            <a:prstGeom prst="line">
              <a:avLst/>
            </a:prstGeom>
            <a:ln w="34925">
              <a:solidFill>
                <a:schemeClr val="accent3">
                  <a:lumMod val="7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Прямоугольник 31"/>
            <p:cNvSpPr/>
            <p:nvPr/>
          </p:nvSpPr>
          <p:spPr>
            <a:xfrm>
              <a:off x="857224" y="2714620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1</a:t>
              </a:r>
            </a:p>
          </p:txBody>
        </p:sp>
      </p:grpSp>
      <p:grpSp>
        <p:nvGrpSpPr>
          <p:cNvPr id="3" name="Группа 41"/>
          <p:cNvGrpSpPr>
            <a:grpSpLocks/>
          </p:cNvGrpSpPr>
          <p:nvPr/>
        </p:nvGrpSpPr>
        <p:grpSpPr bwMode="auto">
          <a:xfrm>
            <a:off x="1643063" y="2214563"/>
            <a:ext cx="1214437" cy="1300162"/>
            <a:chOff x="1643042" y="2786058"/>
            <a:chExt cx="1357322" cy="1643074"/>
          </a:xfrm>
        </p:grpSpPr>
        <p:sp>
          <p:nvSpPr>
            <p:cNvPr id="5" name="Овал 4"/>
            <p:cNvSpPr/>
            <p:nvPr/>
          </p:nvSpPr>
          <p:spPr>
            <a:xfrm>
              <a:off x="1643042" y="2786058"/>
              <a:ext cx="1357322" cy="1643074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2071670" y="3286124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2</a:t>
              </a:r>
            </a:p>
          </p:txBody>
        </p:sp>
      </p:grpSp>
      <p:grpSp>
        <p:nvGrpSpPr>
          <p:cNvPr id="11" name="Группа 42"/>
          <p:cNvGrpSpPr>
            <a:grpSpLocks/>
          </p:cNvGrpSpPr>
          <p:nvPr/>
        </p:nvGrpSpPr>
        <p:grpSpPr bwMode="auto">
          <a:xfrm>
            <a:off x="2857500" y="2143125"/>
            <a:ext cx="1214438" cy="1414463"/>
            <a:chOff x="2928926" y="2571744"/>
            <a:chExt cx="1357322" cy="1785950"/>
          </a:xfrm>
        </p:grpSpPr>
        <p:sp>
          <p:nvSpPr>
            <p:cNvPr id="6" name="Овал 5"/>
            <p:cNvSpPr/>
            <p:nvPr/>
          </p:nvSpPr>
          <p:spPr>
            <a:xfrm>
              <a:off x="2928926" y="2571744"/>
              <a:ext cx="1357322" cy="178595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3357554" y="3214686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3</a:t>
              </a:r>
            </a:p>
          </p:txBody>
        </p:sp>
      </p:grpSp>
      <p:grpSp>
        <p:nvGrpSpPr>
          <p:cNvPr id="12" name="Группа 43"/>
          <p:cNvGrpSpPr>
            <a:grpSpLocks/>
          </p:cNvGrpSpPr>
          <p:nvPr/>
        </p:nvGrpSpPr>
        <p:grpSpPr bwMode="auto">
          <a:xfrm>
            <a:off x="4071938" y="2143125"/>
            <a:ext cx="1214437" cy="1414463"/>
            <a:chOff x="4214810" y="2285992"/>
            <a:chExt cx="1357322" cy="1785950"/>
          </a:xfrm>
        </p:grpSpPr>
        <p:sp>
          <p:nvSpPr>
            <p:cNvPr id="7" name="Овал 6"/>
            <p:cNvSpPr/>
            <p:nvPr/>
          </p:nvSpPr>
          <p:spPr>
            <a:xfrm>
              <a:off x="4214810" y="2285992"/>
              <a:ext cx="1357322" cy="178595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4714876" y="2857496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4</a:t>
              </a:r>
            </a:p>
          </p:txBody>
        </p:sp>
      </p:grpSp>
      <p:grpSp>
        <p:nvGrpSpPr>
          <p:cNvPr id="13" name="Группа 44"/>
          <p:cNvGrpSpPr>
            <a:grpSpLocks/>
          </p:cNvGrpSpPr>
          <p:nvPr/>
        </p:nvGrpSpPr>
        <p:grpSpPr bwMode="auto">
          <a:xfrm>
            <a:off x="5286375" y="2143125"/>
            <a:ext cx="1214438" cy="1414463"/>
            <a:chOff x="5429256" y="2071678"/>
            <a:chExt cx="1357322" cy="1785950"/>
          </a:xfrm>
        </p:grpSpPr>
        <p:sp>
          <p:nvSpPr>
            <p:cNvPr id="8" name="Овал 7"/>
            <p:cNvSpPr/>
            <p:nvPr/>
          </p:nvSpPr>
          <p:spPr>
            <a:xfrm>
              <a:off x="5429256" y="2071678"/>
              <a:ext cx="1357322" cy="178595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5929322" y="2714620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5</a:t>
              </a:r>
            </a:p>
          </p:txBody>
        </p:sp>
      </p:grpSp>
      <p:grpSp>
        <p:nvGrpSpPr>
          <p:cNvPr id="14" name="Группа 45"/>
          <p:cNvGrpSpPr>
            <a:grpSpLocks/>
          </p:cNvGrpSpPr>
          <p:nvPr/>
        </p:nvGrpSpPr>
        <p:grpSpPr bwMode="auto">
          <a:xfrm>
            <a:off x="6500813" y="2214563"/>
            <a:ext cx="1214437" cy="1357312"/>
            <a:chOff x="6643702" y="2143116"/>
            <a:chExt cx="1357322" cy="1714512"/>
          </a:xfrm>
        </p:grpSpPr>
        <p:sp>
          <p:nvSpPr>
            <p:cNvPr id="9" name="Овал 8"/>
            <p:cNvSpPr/>
            <p:nvPr/>
          </p:nvSpPr>
          <p:spPr>
            <a:xfrm>
              <a:off x="6643702" y="2143116"/>
              <a:ext cx="1357322" cy="171451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7072330" y="2643182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n-lt"/>
                </a:rPr>
                <a:t>6</a:t>
              </a:r>
            </a:p>
          </p:txBody>
        </p:sp>
      </p:grpSp>
      <p:grpSp>
        <p:nvGrpSpPr>
          <p:cNvPr id="15" name="Группа 46"/>
          <p:cNvGrpSpPr>
            <a:grpSpLocks/>
          </p:cNvGrpSpPr>
          <p:nvPr/>
        </p:nvGrpSpPr>
        <p:grpSpPr bwMode="auto">
          <a:xfrm>
            <a:off x="7715250" y="2214563"/>
            <a:ext cx="1214438" cy="1357312"/>
            <a:chOff x="7572396" y="2857496"/>
            <a:chExt cx="1357322" cy="1714512"/>
          </a:xfrm>
        </p:grpSpPr>
        <p:sp>
          <p:nvSpPr>
            <p:cNvPr id="10" name="Овал 9"/>
            <p:cNvSpPr/>
            <p:nvPr/>
          </p:nvSpPr>
          <p:spPr>
            <a:xfrm>
              <a:off x="7572396" y="2857496"/>
              <a:ext cx="1357322" cy="171451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8072462" y="3357562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n-lt"/>
                </a:rPr>
                <a:t>7</a:t>
              </a:r>
            </a:p>
          </p:txBody>
        </p:sp>
      </p:grpSp>
      <p:pic>
        <p:nvPicPr>
          <p:cNvPr id="28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31" fill="hold"/>
                                        <p:tgtEl>
                                          <p:spTgt spid="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4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4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4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4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4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4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4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4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0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4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4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4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4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4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6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Группа 41"/>
          <p:cNvGrpSpPr>
            <a:grpSpLocks/>
          </p:cNvGrpSpPr>
          <p:nvPr/>
        </p:nvGrpSpPr>
        <p:grpSpPr bwMode="auto">
          <a:xfrm>
            <a:off x="1643063" y="2214563"/>
            <a:ext cx="1214437" cy="1300162"/>
            <a:chOff x="1643042" y="2786058"/>
            <a:chExt cx="1357322" cy="1643074"/>
          </a:xfrm>
        </p:grpSpPr>
        <p:sp>
          <p:nvSpPr>
            <p:cNvPr id="5" name="Овал 4"/>
            <p:cNvSpPr/>
            <p:nvPr/>
          </p:nvSpPr>
          <p:spPr>
            <a:xfrm>
              <a:off x="1643042" y="2786058"/>
              <a:ext cx="1357322" cy="1643074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2071670" y="3286124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2</a:t>
              </a:r>
            </a:p>
          </p:txBody>
        </p:sp>
      </p:grpSp>
      <p:grpSp>
        <p:nvGrpSpPr>
          <p:cNvPr id="4099" name="Группа 42"/>
          <p:cNvGrpSpPr>
            <a:grpSpLocks/>
          </p:cNvGrpSpPr>
          <p:nvPr/>
        </p:nvGrpSpPr>
        <p:grpSpPr bwMode="auto">
          <a:xfrm>
            <a:off x="2857500" y="2143125"/>
            <a:ext cx="1214438" cy="1414463"/>
            <a:chOff x="2928926" y="2571744"/>
            <a:chExt cx="1357322" cy="1785950"/>
          </a:xfrm>
        </p:grpSpPr>
        <p:sp>
          <p:nvSpPr>
            <p:cNvPr id="6" name="Овал 5"/>
            <p:cNvSpPr/>
            <p:nvPr/>
          </p:nvSpPr>
          <p:spPr>
            <a:xfrm>
              <a:off x="2928926" y="2571744"/>
              <a:ext cx="1357322" cy="178595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3357554" y="3214686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3</a:t>
              </a:r>
            </a:p>
          </p:txBody>
        </p:sp>
      </p:grpSp>
      <p:grpSp>
        <p:nvGrpSpPr>
          <p:cNvPr id="4100" name="Группа 43"/>
          <p:cNvGrpSpPr>
            <a:grpSpLocks/>
          </p:cNvGrpSpPr>
          <p:nvPr/>
        </p:nvGrpSpPr>
        <p:grpSpPr bwMode="auto">
          <a:xfrm>
            <a:off x="4071938" y="2143125"/>
            <a:ext cx="1214437" cy="1414463"/>
            <a:chOff x="4214810" y="2285992"/>
            <a:chExt cx="1357322" cy="1785950"/>
          </a:xfrm>
        </p:grpSpPr>
        <p:sp>
          <p:nvSpPr>
            <p:cNvPr id="7" name="Овал 6"/>
            <p:cNvSpPr/>
            <p:nvPr/>
          </p:nvSpPr>
          <p:spPr>
            <a:xfrm>
              <a:off x="4214810" y="2285992"/>
              <a:ext cx="1357322" cy="178595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4714876" y="2857496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4</a:t>
              </a:r>
            </a:p>
          </p:txBody>
        </p:sp>
      </p:grpSp>
      <p:grpSp>
        <p:nvGrpSpPr>
          <p:cNvPr id="4101" name="Группа 44"/>
          <p:cNvGrpSpPr>
            <a:grpSpLocks/>
          </p:cNvGrpSpPr>
          <p:nvPr/>
        </p:nvGrpSpPr>
        <p:grpSpPr bwMode="auto">
          <a:xfrm>
            <a:off x="5286375" y="2143125"/>
            <a:ext cx="1214438" cy="1414463"/>
            <a:chOff x="5429256" y="2071678"/>
            <a:chExt cx="1357322" cy="1785950"/>
          </a:xfrm>
        </p:grpSpPr>
        <p:sp>
          <p:nvSpPr>
            <p:cNvPr id="8" name="Овал 7"/>
            <p:cNvSpPr/>
            <p:nvPr/>
          </p:nvSpPr>
          <p:spPr>
            <a:xfrm>
              <a:off x="5429256" y="2071678"/>
              <a:ext cx="1357322" cy="178595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5929322" y="2714620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5</a:t>
              </a:r>
            </a:p>
          </p:txBody>
        </p:sp>
      </p:grpSp>
      <p:grpSp>
        <p:nvGrpSpPr>
          <p:cNvPr id="4102" name="Группа 45"/>
          <p:cNvGrpSpPr>
            <a:grpSpLocks/>
          </p:cNvGrpSpPr>
          <p:nvPr/>
        </p:nvGrpSpPr>
        <p:grpSpPr bwMode="auto">
          <a:xfrm>
            <a:off x="6500813" y="2214563"/>
            <a:ext cx="1214437" cy="1357312"/>
            <a:chOff x="6643702" y="2143116"/>
            <a:chExt cx="1357322" cy="1714512"/>
          </a:xfrm>
        </p:grpSpPr>
        <p:sp>
          <p:nvSpPr>
            <p:cNvPr id="9" name="Овал 8"/>
            <p:cNvSpPr/>
            <p:nvPr/>
          </p:nvSpPr>
          <p:spPr>
            <a:xfrm>
              <a:off x="6643702" y="2143116"/>
              <a:ext cx="1357322" cy="171451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7072330" y="2643182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n-lt"/>
                </a:rPr>
                <a:t>6</a:t>
              </a:r>
            </a:p>
          </p:txBody>
        </p:sp>
      </p:grpSp>
      <p:grpSp>
        <p:nvGrpSpPr>
          <p:cNvPr id="4103" name="Группа 46"/>
          <p:cNvGrpSpPr>
            <a:grpSpLocks/>
          </p:cNvGrpSpPr>
          <p:nvPr/>
        </p:nvGrpSpPr>
        <p:grpSpPr bwMode="auto">
          <a:xfrm>
            <a:off x="7715250" y="2214563"/>
            <a:ext cx="1214438" cy="1357312"/>
            <a:chOff x="7572396" y="2857496"/>
            <a:chExt cx="1357322" cy="1714512"/>
          </a:xfrm>
        </p:grpSpPr>
        <p:sp>
          <p:nvSpPr>
            <p:cNvPr id="10" name="Овал 9"/>
            <p:cNvSpPr/>
            <p:nvPr/>
          </p:nvSpPr>
          <p:spPr>
            <a:xfrm>
              <a:off x="7572396" y="2857496"/>
              <a:ext cx="1357322" cy="171451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8072462" y="3357562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n-lt"/>
                </a:rPr>
                <a:t>7</a:t>
              </a:r>
            </a:p>
          </p:txBody>
        </p:sp>
      </p:grpSp>
      <p:grpSp>
        <p:nvGrpSpPr>
          <p:cNvPr id="15" name="Группа 40"/>
          <p:cNvGrpSpPr>
            <a:grpSpLocks/>
          </p:cNvGrpSpPr>
          <p:nvPr/>
        </p:nvGrpSpPr>
        <p:grpSpPr bwMode="auto">
          <a:xfrm>
            <a:off x="357188" y="1571625"/>
            <a:ext cx="1295400" cy="1938338"/>
            <a:chOff x="428596" y="1571614"/>
            <a:chExt cx="1357322" cy="2500328"/>
          </a:xfrm>
        </p:grpSpPr>
        <p:sp>
          <p:nvSpPr>
            <p:cNvPr id="4" name="Овал 3"/>
            <p:cNvSpPr/>
            <p:nvPr/>
          </p:nvSpPr>
          <p:spPr>
            <a:xfrm>
              <a:off x="428596" y="2214614"/>
              <a:ext cx="1357322" cy="185732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714698" y="2642598"/>
              <a:ext cx="143051" cy="1433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1285239" y="2642598"/>
              <a:ext cx="143051" cy="1433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" name="Месяц 26"/>
            <p:cNvSpPr/>
            <p:nvPr/>
          </p:nvSpPr>
          <p:spPr>
            <a:xfrm rot="-5400000">
              <a:off x="893338" y="3321827"/>
              <a:ext cx="356312" cy="570542"/>
            </a:xfrm>
            <a:prstGeom prst="moon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 rot="5400000" flipH="1" flipV="1">
              <a:off x="1189435" y="1783854"/>
              <a:ext cx="737197" cy="312716"/>
            </a:xfrm>
            <a:prstGeom prst="line">
              <a:avLst/>
            </a:prstGeom>
            <a:ln w="34925">
              <a:solidFill>
                <a:schemeClr val="accent3">
                  <a:lumMod val="75000"/>
                </a:schemeClr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6200000" flipV="1">
              <a:off x="318727" y="1824681"/>
              <a:ext cx="665525" cy="302736"/>
            </a:xfrm>
            <a:prstGeom prst="line">
              <a:avLst/>
            </a:prstGeom>
            <a:ln w="34925">
              <a:solidFill>
                <a:schemeClr val="accent3">
                  <a:lumMod val="7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Прямоугольник 31"/>
            <p:cNvSpPr/>
            <p:nvPr/>
          </p:nvSpPr>
          <p:spPr>
            <a:xfrm>
              <a:off x="857224" y="2714620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1</a:t>
              </a:r>
            </a:p>
          </p:txBody>
        </p:sp>
      </p:grpSp>
      <p:sp>
        <p:nvSpPr>
          <p:cNvPr id="28" name="Прямоугольник 27"/>
          <p:cNvSpPr/>
          <p:nvPr/>
        </p:nvSpPr>
        <p:spPr>
          <a:xfrm>
            <a:off x="0" y="5357827"/>
            <a:ext cx="914400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ПОНЕДЕЛЬНИК</a:t>
            </a:r>
          </a:p>
        </p:txBody>
      </p:sp>
      <p:pic>
        <p:nvPicPr>
          <p:cNvPr id="30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643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15 0.04556 L 0.37013 0.08395 " pathEditMode="fixed" rAng="0" ptsTypes="AA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" y="1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2"/>
          <p:cNvGrpSpPr>
            <a:grpSpLocks/>
          </p:cNvGrpSpPr>
          <p:nvPr/>
        </p:nvGrpSpPr>
        <p:grpSpPr bwMode="auto">
          <a:xfrm>
            <a:off x="2857500" y="2214563"/>
            <a:ext cx="1214438" cy="1343025"/>
            <a:chOff x="2928926" y="2571744"/>
            <a:chExt cx="1357322" cy="1785950"/>
          </a:xfrm>
        </p:grpSpPr>
        <p:sp>
          <p:nvSpPr>
            <p:cNvPr id="6" name="Овал 5"/>
            <p:cNvSpPr/>
            <p:nvPr/>
          </p:nvSpPr>
          <p:spPr>
            <a:xfrm>
              <a:off x="2928926" y="2571744"/>
              <a:ext cx="1357322" cy="178595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3357554" y="3214686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3</a:t>
              </a:r>
            </a:p>
          </p:txBody>
        </p:sp>
      </p:grpSp>
      <p:grpSp>
        <p:nvGrpSpPr>
          <p:cNvPr id="5123" name="Группа 43"/>
          <p:cNvGrpSpPr>
            <a:grpSpLocks/>
          </p:cNvGrpSpPr>
          <p:nvPr/>
        </p:nvGrpSpPr>
        <p:grpSpPr bwMode="auto">
          <a:xfrm>
            <a:off x="4071938" y="2214563"/>
            <a:ext cx="1214437" cy="1343025"/>
            <a:chOff x="4214810" y="2285992"/>
            <a:chExt cx="1357322" cy="1785950"/>
          </a:xfrm>
        </p:grpSpPr>
        <p:sp>
          <p:nvSpPr>
            <p:cNvPr id="7" name="Овал 6"/>
            <p:cNvSpPr/>
            <p:nvPr/>
          </p:nvSpPr>
          <p:spPr>
            <a:xfrm>
              <a:off x="4214810" y="2285992"/>
              <a:ext cx="1357322" cy="178595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4714876" y="2857496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4</a:t>
              </a:r>
            </a:p>
          </p:txBody>
        </p:sp>
      </p:grpSp>
      <p:grpSp>
        <p:nvGrpSpPr>
          <p:cNvPr id="5124" name="Группа 44"/>
          <p:cNvGrpSpPr>
            <a:grpSpLocks/>
          </p:cNvGrpSpPr>
          <p:nvPr/>
        </p:nvGrpSpPr>
        <p:grpSpPr bwMode="auto">
          <a:xfrm>
            <a:off x="5286375" y="2214563"/>
            <a:ext cx="1214438" cy="1343025"/>
            <a:chOff x="5429256" y="2071678"/>
            <a:chExt cx="1357322" cy="1785950"/>
          </a:xfrm>
        </p:grpSpPr>
        <p:sp>
          <p:nvSpPr>
            <p:cNvPr id="8" name="Овал 7"/>
            <p:cNvSpPr/>
            <p:nvPr/>
          </p:nvSpPr>
          <p:spPr>
            <a:xfrm>
              <a:off x="5429256" y="2071678"/>
              <a:ext cx="1357322" cy="178595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5929322" y="2714620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5</a:t>
              </a:r>
            </a:p>
          </p:txBody>
        </p:sp>
      </p:grpSp>
      <p:grpSp>
        <p:nvGrpSpPr>
          <p:cNvPr id="5125" name="Группа 45"/>
          <p:cNvGrpSpPr>
            <a:grpSpLocks/>
          </p:cNvGrpSpPr>
          <p:nvPr/>
        </p:nvGrpSpPr>
        <p:grpSpPr bwMode="auto">
          <a:xfrm>
            <a:off x="6500813" y="2214563"/>
            <a:ext cx="1214437" cy="1357312"/>
            <a:chOff x="6643702" y="2143116"/>
            <a:chExt cx="1357322" cy="1714512"/>
          </a:xfrm>
        </p:grpSpPr>
        <p:sp>
          <p:nvSpPr>
            <p:cNvPr id="9" name="Овал 8"/>
            <p:cNvSpPr/>
            <p:nvPr/>
          </p:nvSpPr>
          <p:spPr>
            <a:xfrm>
              <a:off x="6643702" y="2143116"/>
              <a:ext cx="1357322" cy="171451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7072330" y="2643182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n-lt"/>
                </a:rPr>
                <a:t>6</a:t>
              </a:r>
            </a:p>
          </p:txBody>
        </p:sp>
      </p:grpSp>
      <p:grpSp>
        <p:nvGrpSpPr>
          <p:cNvPr id="5126" name="Группа 46"/>
          <p:cNvGrpSpPr>
            <a:grpSpLocks/>
          </p:cNvGrpSpPr>
          <p:nvPr/>
        </p:nvGrpSpPr>
        <p:grpSpPr bwMode="auto">
          <a:xfrm>
            <a:off x="7715250" y="2214563"/>
            <a:ext cx="1214438" cy="1357312"/>
            <a:chOff x="7572396" y="2857496"/>
            <a:chExt cx="1357322" cy="1714512"/>
          </a:xfrm>
        </p:grpSpPr>
        <p:sp>
          <p:nvSpPr>
            <p:cNvPr id="10" name="Овал 9"/>
            <p:cNvSpPr/>
            <p:nvPr/>
          </p:nvSpPr>
          <p:spPr>
            <a:xfrm>
              <a:off x="7572396" y="2857496"/>
              <a:ext cx="1357322" cy="171451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8072462" y="3357562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n-lt"/>
                </a:rPr>
                <a:t>7</a:t>
              </a:r>
            </a:p>
          </p:txBody>
        </p:sp>
      </p:grpSp>
      <p:grpSp>
        <p:nvGrpSpPr>
          <p:cNvPr id="5127" name="Группа 40"/>
          <p:cNvGrpSpPr>
            <a:grpSpLocks/>
          </p:cNvGrpSpPr>
          <p:nvPr/>
        </p:nvGrpSpPr>
        <p:grpSpPr bwMode="auto">
          <a:xfrm>
            <a:off x="357188" y="1571625"/>
            <a:ext cx="1295400" cy="1938338"/>
            <a:chOff x="428596" y="1571614"/>
            <a:chExt cx="1357322" cy="2500328"/>
          </a:xfrm>
        </p:grpSpPr>
        <p:sp>
          <p:nvSpPr>
            <p:cNvPr id="4" name="Овал 3"/>
            <p:cNvSpPr/>
            <p:nvPr/>
          </p:nvSpPr>
          <p:spPr>
            <a:xfrm>
              <a:off x="428596" y="2214614"/>
              <a:ext cx="1357322" cy="185732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714698" y="2642598"/>
              <a:ext cx="143051" cy="1433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1285239" y="2642598"/>
              <a:ext cx="143051" cy="1433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" name="Месяц 26"/>
            <p:cNvSpPr/>
            <p:nvPr/>
          </p:nvSpPr>
          <p:spPr>
            <a:xfrm rot="-5400000">
              <a:off x="893338" y="3321827"/>
              <a:ext cx="356312" cy="570542"/>
            </a:xfrm>
            <a:prstGeom prst="moon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 rot="5400000" flipH="1" flipV="1">
              <a:off x="1189435" y="1783854"/>
              <a:ext cx="737197" cy="312716"/>
            </a:xfrm>
            <a:prstGeom prst="line">
              <a:avLst/>
            </a:prstGeom>
            <a:ln w="34925">
              <a:solidFill>
                <a:schemeClr val="accent3">
                  <a:lumMod val="75000"/>
                </a:schemeClr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6200000" flipV="1">
              <a:off x="318727" y="1824681"/>
              <a:ext cx="665525" cy="302736"/>
            </a:xfrm>
            <a:prstGeom prst="line">
              <a:avLst/>
            </a:prstGeom>
            <a:ln w="34925">
              <a:solidFill>
                <a:schemeClr val="accent3">
                  <a:lumMod val="7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Прямоугольник 31"/>
            <p:cNvSpPr/>
            <p:nvPr/>
          </p:nvSpPr>
          <p:spPr>
            <a:xfrm>
              <a:off x="857224" y="2714620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1</a:t>
              </a:r>
            </a:p>
          </p:txBody>
        </p:sp>
      </p:grpSp>
      <p:grpSp>
        <p:nvGrpSpPr>
          <p:cNvPr id="15" name="Группа 41"/>
          <p:cNvGrpSpPr>
            <a:grpSpLocks/>
          </p:cNvGrpSpPr>
          <p:nvPr/>
        </p:nvGrpSpPr>
        <p:grpSpPr bwMode="auto">
          <a:xfrm>
            <a:off x="1643063" y="2143125"/>
            <a:ext cx="1214437" cy="1371600"/>
            <a:chOff x="1643042" y="2786058"/>
            <a:chExt cx="1357322" cy="1643074"/>
          </a:xfrm>
        </p:grpSpPr>
        <p:sp>
          <p:nvSpPr>
            <p:cNvPr id="5" name="Овал 4"/>
            <p:cNvSpPr/>
            <p:nvPr/>
          </p:nvSpPr>
          <p:spPr>
            <a:xfrm>
              <a:off x="1643042" y="2786058"/>
              <a:ext cx="1357322" cy="1643074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2071670" y="3286124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2</a:t>
              </a:r>
            </a:p>
          </p:txBody>
        </p:sp>
      </p:grpSp>
      <p:sp>
        <p:nvSpPr>
          <p:cNvPr id="28" name="Прямоугольник 27"/>
          <p:cNvSpPr/>
          <p:nvPr/>
        </p:nvSpPr>
        <p:spPr>
          <a:xfrm>
            <a:off x="0" y="5357827"/>
            <a:ext cx="914400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ВТОРНИК</a:t>
            </a:r>
          </a:p>
        </p:txBody>
      </p:sp>
      <p:pic>
        <p:nvPicPr>
          <p:cNvPr id="30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364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59112E-6 L 0.25399 0.0770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" y="3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25399 0.07701 L 0.00208 0.0034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" y="-37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" presetClass="emph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37" presetClass="path" presetSubtype="0" accel="50000" decel="5000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0.00209 0.00347 L 0.02361 0.03839 C 0.02813 0.04626 0.0349 0.05088 0.04202 0.05088 C 0.05018 0.05088 0.0566 0.04626 0.06111 0.03839 L 0.08282 0.00347 " pathEditMode="relative" rAng="0" ptsTypes="FffFF"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" y="24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4" presetClass="path" presetSubtype="0" accel="50000" decel="5000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1.66667E-6 -3.33333E-6 L 0.00312 -0.1622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Группа 43"/>
          <p:cNvGrpSpPr>
            <a:grpSpLocks/>
          </p:cNvGrpSpPr>
          <p:nvPr/>
        </p:nvGrpSpPr>
        <p:grpSpPr bwMode="auto">
          <a:xfrm>
            <a:off x="4071938" y="2214563"/>
            <a:ext cx="1214437" cy="1343025"/>
            <a:chOff x="4214810" y="2285992"/>
            <a:chExt cx="1357322" cy="1785950"/>
          </a:xfrm>
        </p:grpSpPr>
        <p:sp>
          <p:nvSpPr>
            <p:cNvPr id="7" name="Овал 6"/>
            <p:cNvSpPr/>
            <p:nvPr/>
          </p:nvSpPr>
          <p:spPr>
            <a:xfrm>
              <a:off x="4214810" y="2285992"/>
              <a:ext cx="1357322" cy="178595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4714876" y="2857496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4</a:t>
              </a:r>
            </a:p>
          </p:txBody>
        </p:sp>
      </p:grpSp>
      <p:grpSp>
        <p:nvGrpSpPr>
          <p:cNvPr id="6147" name="Группа 44"/>
          <p:cNvGrpSpPr>
            <a:grpSpLocks/>
          </p:cNvGrpSpPr>
          <p:nvPr/>
        </p:nvGrpSpPr>
        <p:grpSpPr bwMode="auto">
          <a:xfrm>
            <a:off x="5286375" y="2214563"/>
            <a:ext cx="1214438" cy="1343025"/>
            <a:chOff x="5429256" y="2071678"/>
            <a:chExt cx="1357322" cy="1785950"/>
          </a:xfrm>
        </p:grpSpPr>
        <p:sp>
          <p:nvSpPr>
            <p:cNvPr id="8" name="Овал 7"/>
            <p:cNvSpPr/>
            <p:nvPr/>
          </p:nvSpPr>
          <p:spPr>
            <a:xfrm>
              <a:off x="5429256" y="2071678"/>
              <a:ext cx="1357322" cy="178595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5929322" y="2714620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5</a:t>
              </a:r>
            </a:p>
          </p:txBody>
        </p:sp>
      </p:grpSp>
      <p:grpSp>
        <p:nvGrpSpPr>
          <p:cNvPr id="6148" name="Группа 45"/>
          <p:cNvGrpSpPr>
            <a:grpSpLocks/>
          </p:cNvGrpSpPr>
          <p:nvPr/>
        </p:nvGrpSpPr>
        <p:grpSpPr bwMode="auto">
          <a:xfrm>
            <a:off x="6500813" y="2214563"/>
            <a:ext cx="1214437" cy="1357312"/>
            <a:chOff x="6643702" y="2143116"/>
            <a:chExt cx="1357322" cy="1714512"/>
          </a:xfrm>
        </p:grpSpPr>
        <p:sp>
          <p:nvSpPr>
            <p:cNvPr id="9" name="Овал 8"/>
            <p:cNvSpPr/>
            <p:nvPr/>
          </p:nvSpPr>
          <p:spPr>
            <a:xfrm>
              <a:off x="6643702" y="2143116"/>
              <a:ext cx="1357322" cy="171451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7072330" y="2643182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n-lt"/>
                </a:rPr>
                <a:t>6</a:t>
              </a:r>
            </a:p>
          </p:txBody>
        </p:sp>
      </p:grpSp>
      <p:grpSp>
        <p:nvGrpSpPr>
          <p:cNvPr id="6149" name="Группа 46"/>
          <p:cNvGrpSpPr>
            <a:grpSpLocks/>
          </p:cNvGrpSpPr>
          <p:nvPr/>
        </p:nvGrpSpPr>
        <p:grpSpPr bwMode="auto">
          <a:xfrm>
            <a:off x="7715250" y="2214563"/>
            <a:ext cx="1214438" cy="1357312"/>
            <a:chOff x="7572396" y="2857496"/>
            <a:chExt cx="1357322" cy="1714512"/>
          </a:xfrm>
        </p:grpSpPr>
        <p:sp>
          <p:nvSpPr>
            <p:cNvPr id="10" name="Овал 9"/>
            <p:cNvSpPr/>
            <p:nvPr/>
          </p:nvSpPr>
          <p:spPr>
            <a:xfrm>
              <a:off x="7572396" y="2857496"/>
              <a:ext cx="1357322" cy="171451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8072462" y="3357562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n-lt"/>
                </a:rPr>
                <a:t>7</a:t>
              </a:r>
            </a:p>
          </p:txBody>
        </p:sp>
      </p:grpSp>
      <p:grpSp>
        <p:nvGrpSpPr>
          <p:cNvPr id="6150" name="Группа 40"/>
          <p:cNvGrpSpPr>
            <a:grpSpLocks/>
          </p:cNvGrpSpPr>
          <p:nvPr/>
        </p:nvGrpSpPr>
        <p:grpSpPr bwMode="auto">
          <a:xfrm>
            <a:off x="357188" y="1571625"/>
            <a:ext cx="1295400" cy="1938338"/>
            <a:chOff x="428596" y="1571614"/>
            <a:chExt cx="1357322" cy="2500328"/>
          </a:xfrm>
        </p:grpSpPr>
        <p:sp>
          <p:nvSpPr>
            <p:cNvPr id="4" name="Овал 3"/>
            <p:cNvSpPr/>
            <p:nvPr/>
          </p:nvSpPr>
          <p:spPr>
            <a:xfrm>
              <a:off x="428596" y="2214614"/>
              <a:ext cx="1357322" cy="185732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714698" y="2642598"/>
              <a:ext cx="143051" cy="1433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1285239" y="2642598"/>
              <a:ext cx="143051" cy="1433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" name="Месяц 26"/>
            <p:cNvSpPr/>
            <p:nvPr/>
          </p:nvSpPr>
          <p:spPr>
            <a:xfrm rot="-5400000">
              <a:off x="893338" y="3321827"/>
              <a:ext cx="356312" cy="570542"/>
            </a:xfrm>
            <a:prstGeom prst="moon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 rot="5400000" flipH="1" flipV="1">
              <a:off x="1189435" y="1783854"/>
              <a:ext cx="737197" cy="312716"/>
            </a:xfrm>
            <a:prstGeom prst="line">
              <a:avLst/>
            </a:prstGeom>
            <a:ln w="34925">
              <a:solidFill>
                <a:schemeClr val="accent3">
                  <a:lumMod val="75000"/>
                </a:schemeClr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6200000" flipV="1">
              <a:off x="318727" y="1824681"/>
              <a:ext cx="665525" cy="302736"/>
            </a:xfrm>
            <a:prstGeom prst="line">
              <a:avLst/>
            </a:prstGeom>
            <a:ln w="34925">
              <a:solidFill>
                <a:schemeClr val="accent3">
                  <a:lumMod val="7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Прямоугольник 31"/>
            <p:cNvSpPr/>
            <p:nvPr/>
          </p:nvSpPr>
          <p:spPr>
            <a:xfrm>
              <a:off x="857224" y="2714620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1</a:t>
              </a:r>
            </a:p>
          </p:txBody>
        </p:sp>
      </p:grpSp>
      <p:grpSp>
        <p:nvGrpSpPr>
          <p:cNvPr id="6151" name="Группа 41"/>
          <p:cNvGrpSpPr>
            <a:grpSpLocks/>
          </p:cNvGrpSpPr>
          <p:nvPr/>
        </p:nvGrpSpPr>
        <p:grpSpPr bwMode="auto">
          <a:xfrm>
            <a:off x="1643063" y="2143125"/>
            <a:ext cx="1214437" cy="1371600"/>
            <a:chOff x="1643042" y="2786058"/>
            <a:chExt cx="1357322" cy="1643074"/>
          </a:xfrm>
        </p:grpSpPr>
        <p:sp>
          <p:nvSpPr>
            <p:cNvPr id="5" name="Овал 4"/>
            <p:cNvSpPr/>
            <p:nvPr/>
          </p:nvSpPr>
          <p:spPr>
            <a:xfrm>
              <a:off x="1643042" y="2786058"/>
              <a:ext cx="1357322" cy="1643074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2071670" y="3286124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2</a:t>
              </a:r>
            </a:p>
          </p:txBody>
        </p:sp>
      </p:grpSp>
      <p:sp>
        <p:nvSpPr>
          <p:cNvPr id="28" name="Прямоугольник 27"/>
          <p:cNvSpPr/>
          <p:nvPr/>
        </p:nvSpPr>
        <p:spPr>
          <a:xfrm>
            <a:off x="0" y="5357827"/>
            <a:ext cx="914400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СРЕДА</a:t>
            </a:r>
          </a:p>
        </p:txBody>
      </p:sp>
      <p:sp>
        <p:nvSpPr>
          <p:cNvPr id="6" name="Овал 5"/>
          <p:cNvSpPr/>
          <p:nvPr/>
        </p:nvSpPr>
        <p:spPr>
          <a:xfrm>
            <a:off x="2857500" y="2214563"/>
            <a:ext cx="1214438" cy="134302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3286116" y="2643182"/>
            <a:ext cx="383509" cy="53209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3</a:t>
            </a:r>
          </a:p>
        </p:txBody>
      </p:sp>
      <p:pic>
        <p:nvPicPr>
          <p:cNvPr id="30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877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5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77613E-6 L 0.11181 0.1283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" y="6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0333E-6 L 0.11337 0.131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" y="66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5" presetClass="emph" presetSubtype="0" repeatCount="300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</p:childTnLst>
        </p:cTn>
      </p:par>
    </p:tnLst>
    <p:bldLst>
      <p:bldP spid="6" grpId="0" animBg="1"/>
      <p:bldP spid="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Группа 44"/>
          <p:cNvGrpSpPr>
            <a:grpSpLocks/>
          </p:cNvGrpSpPr>
          <p:nvPr/>
        </p:nvGrpSpPr>
        <p:grpSpPr bwMode="auto">
          <a:xfrm>
            <a:off x="5286375" y="2214563"/>
            <a:ext cx="1214438" cy="1343025"/>
            <a:chOff x="5429256" y="2071678"/>
            <a:chExt cx="1357322" cy="1785950"/>
          </a:xfrm>
        </p:grpSpPr>
        <p:sp>
          <p:nvSpPr>
            <p:cNvPr id="8" name="Овал 7"/>
            <p:cNvSpPr/>
            <p:nvPr/>
          </p:nvSpPr>
          <p:spPr>
            <a:xfrm>
              <a:off x="5429256" y="2071678"/>
              <a:ext cx="1357322" cy="178595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5929322" y="2714620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5</a:t>
              </a:r>
            </a:p>
          </p:txBody>
        </p:sp>
      </p:grpSp>
      <p:grpSp>
        <p:nvGrpSpPr>
          <p:cNvPr id="7171" name="Группа 45"/>
          <p:cNvGrpSpPr>
            <a:grpSpLocks/>
          </p:cNvGrpSpPr>
          <p:nvPr/>
        </p:nvGrpSpPr>
        <p:grpSpPr bwMode="auto">
          <a:xfrm>
            <a:off x="6500813" y="2214563"/>
            <a:ext cx="1214437" cy="1357312"/>
            <a:chOff x="6643702" y="2143116"/>
            <a:chExt cx="1357322" cy="1714512"/>
          </a:xfrm>
        </p:grpSpPr>
        <p:sp>
          <p:nvSpPr>
            <p:cNvPr id="9" name="Овал 8"/>
            <p:cNvSpPr/>
            <p:nvPr/>
          </p:nvSpPr>
          <p:spPr>
            <a:xfrm>
              <a:off x="6643702" y="2143116"/>
              <a:ext cx="1357322" cy="171451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7072330" y="2643182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n-lt"/>
                </a:rPr>
                <a:t>6</a:t>
              </a:r>
            </a:p>
          </p:txBody>
        </p:sp>
      </p:grpSp>
      <p:grpSp>
        <p:nvGrpSpPr>
          <p:cNvPr id="7172" name="Группа 46"/>
          <p:cNvGrpSpPr>
            <a:grpSpLocks/>
          </p:cNvGrpSpPr>
          <p:nvPr/>
        </p:nvGrpSpPr>
        <p:grpSpPr bwMode="auto">
          <a:xfrm>
            <a:off x="7715250" y="2214563"/>
            <a:ext cx="1214438" cy="1357312"/>
            <a:chOff x="7572396" y="2857496"/>
            <a:chExt cx="1357322" cy="1714512"/>
          </a:xfrm>
        </p:grpSpPr>
        <p:sp>
          <p:nvSpPr>
            <p:cNvPr id="10" name="Овал 9"/>
            <p:cNvSpPr/>
            <p:nvPr/>
          </p:nvSpPr>
          <p:spPr>
            <a:xfrm>
              <a:off x="7572396" y="2857496"/>
              <a:ext cx="1357322" cy="171451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8072462" y="3357562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n-lt"/>
                </a:rPr>
                <a:t>7</a:t>
              </a:r>
            </a:p>
          </p:txBody>
        </p:sp>
      </p:grpSp>
      <p:grpSp>
        <p:nvGrpSpPr>
          <p:cNvPr id="7173" name="Группа 40"/>
          <p:cNvGrpSpPr>
            <a:grpSpLocks/>
          </p:cNvGrpSpPr>
          <p:nvPr/>
        </p:nvGrpSpPr>
        <p:grpSpPr bwMode="auto">
          <a:xfrm>
            <a:off x="357188" y="1571625"/>
            <a:ext cx="1295400" cy="1938338"/>
            <a:chOff x="428596" y="1571616"/>
            <a:chExt cx="1357322" cy="2500326"/>
          </a:xfrm>
        </p:grpSpPr>
        <p:sp>
          <p:nvSpPr>
            <p:cNvPr id="4" name="Овал 3"/>
            <p:cNvSpPr/>
            <p:nvPr/>
          </p:nvSpPr>
          <p:spPr>
            <a:xfrm>
              <a:off x="428596" y="2214615"/>
              <a:ext cx="1357322" cy="1857327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714698" y="2642600"/>
              <a:ext cx="143051" cy="1433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1285239" y="2642600"/>
              <a:ext cx="143051" cy="1433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" name="Месяц 26"/>
            <p:cNvSpPr/>
            <p:nvPr/>
          </p:nvSpPr>
          <p:spPr>
            <a:xfrm rot="-5400000">
              <a:off x="893338" y="3321828"/>
              <a:ext cx="356312" cy="570542"/>
            </a:xfrm>
            <a:prstGeom prst="moon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 rot="5400000" flipH="1" flipV="1">
              <a:off x="1189435" y="1783856"/>
              <a:ext cx="737197" cy="312716"/>
            </a:xfrm>
            <a:prstGeom prst="line">
              <a:avLst/>
            </a:prstGeom>
            <a:ln w="34925">
              <a:solidFill>
                <a:schemeClr val="accent3">
                  <a:lumMod val="75000"/>
                </a:schemeClr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6200000" flipV="1">
              <a:off x="318727" y="1824683"/>
              <a:ext cx="665524" cy="302736"/>
            </a:xfrm>
            <a:prstGeom prst="line">
              <a:avLst/>
            </a:prstGeom>
            <a:ln w="34925">
              <a:solidFill>
                <a:schemeClr val="accent3">
                  <a:lumMod val="7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Прямоугольник 31"/>
            <p:cNvSpPr/>
            <p:nvPr/>
          </p:nvSpPr>
          <p:spPr>
            <a:xfrm>
              <a:off x="857224" y="2714620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1</a:t>
              </a:r>
            </a:p>
          </p:txBody>
        </p:sp>
      </p:grpSp>
      <p:grpSp>
        <p:nvGrpSpPr>
          <p:cNvPr id="7174" name="Группа 41"/>
          <p:cNvGrpSpPr>
            <a:grpSpLocks/>
          </p:cNvGrpSpPr>
          <p:nvPr/>
        </p:nvGrpSpPr>
        <p:grpSpPr bwMode="auto">
          <a:xfrm>
            <a:off x="1643063" y="2143125"/>
            <a:ext cx="1214437" cy="1371600"/>
            <a:chOff x="1643042" y="2786058"/>
            <a:chExt cx="1357322" cy="1643074"/>
          </a:xfrm>
        </p:grpSpPr>
        <p:sp>
          <p:nvSpPr>
            <p:cNvPr id="5" name="Овал 4"/>
            <p:cNvSpPr/>
            <p:nvPr/>
          </p:nvSpPr>
          <p:spPr>
            <a:xfrm>
              <a:off x="1643042" y="2786058"/>
              <a:ext cx="1357322" cy="1643074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2071670" y="3286124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2</a:t>
              </a:r>
            </a:p>
          </p:txBody>
        </p:sp>
      </p:grpSp>
      <p:sp>
        <p:nvSpPr>
          <p:cNvPr id="28" name="Прямоугольник 27"/>
          <p:cNvSpPr/>
          <p:nvPr/>
        </p:nvSpPr>
        <p:spPr>
          <a:xfrm>
            <a:off x="0" y="5357827"/>
            <a:ext cx="914400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ЧЕТВЕРГ</a:t>
            </a:r>
          </a:p>
        </p:txBody>
      </p:sp>
      <p:grpSp>
        <p:nvGrpSpPr>
          <p:cNvPr id="7176" name="Группа 42"/>
          <p:cNvGrpSpPr>
            <a:grpSpLocks/>
          </p:cNvGrpSpPr>
          <p:nvPr/>
        </p:nvGrpSpPr>
        <p:grpSpPr bwMode="auto">
          <a:xfrm>
            <a:off x="2857500" y="2214563"/>
            <a:ext cx="1214438" cy="1343025"/>
            <a:chOff x="2928926" y="2571744"/>
            <a:chExt cx="1357322" cy="1785950"/>
          </a:xfrm>
        </p:grpSpPr>
        <p:sp>
          <p:nvSpPr>
            <p:cNvPr id="6" name="Овал 5"/>
            <p:cNvSpPr/>
            <p:nvPr/>
          </p:nvSpPr>
          <p:spPr>
            <a:xfrm>
              <a:off x="2928926" y="2571744"/>
              <a:ext cx="1357322" cy="178595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3357554" y="3214686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3</a:t>
              </a:r>
            </a:p>
          </p:txBody>
        </p:sp>
      </p:grpSp>
      <p:grpSp>
        <p:nvGrpSpPr>
          <p:cNvPr id="15" name="Группа 43"/>
          <p:cNvGrpSpPr>
            <a:grpSpLocks/>
          </p:cNvGrpSpPr>
          <p:nvPr/>
        </p:nvGrpSpPr>
        <p:grpSpPr bwMode="auto">
          <a:xfrm>
            <a:off x="4071938" y="2214563"/>
            <a:ext cx="1214437" cy="1343025"/>
            <a:chOff x="4214810" y="2285992"/>
            <a:chExt cx="1357322" cy="1785950"/>
          </a:xfrm>
        </p:grpSpPr>
        <p:sp>
          <p:nvSpPr>
            <p:cNvPr id="7" name="Овал 6"/>
            <p:cNvSpPr/>
            <p:nvPr/>
          </p:nvSpPr>
          <p:spPr>
            <a:xfrm>
              <a:off x="4214810" y="2285992"/>
              <a:ext cx="1357322" cy="178595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4714876" y="2857496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4</a:t>
              </a:r>
            </a:p>
          </p:txBody>
        </p:sp>
      </p:grpSp>
      <p:sp>
        <p:nvSpPr>
          <p:cNvPr id="30" name="Блок-схема: сохраненные данные 29"/>
          <p:cNvSpPr/>
          <p:nvPr/>
        </p:nvSpPr>
        <p:spPr>
          <a:xfrm rot="6600000">
            <a:off x="4435475" y="1189038"/>
            <a:ext cx="1285875" cy="2130425"/>
          </a:xfrm>
          <a:prstGeom prst="flowChartOnlineStorage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3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46" fill="hold"/>
                                        <p:tgtEl>
                                          <p:spTgt spid="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44958E-6 L 1.38889E-6 0.0945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audio>
          </p:childTnLst>
        </p:cTn>
      </p:par>
    </p:tnLst>
    <p:bldLst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Группа 45"/>
          <p:cNvGrpSpPr>
            <a:grpSpLocks/>
          </p:cNvGrpSpPr>
          <p:nvPr/>
        </p:nvGrpSpPr>
        <p:grpSpPr bwMode="auto">
          <a:xfrm>
            <a:off x="6500813" y="2214563"/>
            <a:ext cx="1214437" cy="1357312"/>
            <a:chOff x="6643702" y="2143116"/>
            <a:chExt cx="1357322" cy="1714512"/>
          </a:xfrm>
        </p:grpSpPr>
        <p:sp>
          <p:nvSpPr>
            <p:cNvPr id="9" name="Овал 8"/>
            <p:cNvSpPr/>
            <p:nvPr/>
          </p:nvSpPr>
          <p:spPr>
            <a:xfrm>
              <a:off x="6643702" y="2143116"/>
              <a:ext cx="1357322" cy="171451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7072330" y="2643182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n-lt"/>
                </a:rPr>
                <a:t>6</a:t>
              </a:r>
            </a:p>
          </p:txBody>
        </p:sp>
      </p:grpSp>
      <p:grpSp>
        <p:nvGrpSpPr>
          <p:cNvPr id="8195" name="Группа 46"/>
          <p:cNvGrpSpPr>
            <a:grpSpLocks/>
          </p:cNvGrpSpPr>
          <p:nvPr/>
        </p:nvGrpSpPr>
        <p:grpSpPr bwMode="auto">
          <a:xfrm>
            <a:off x="7715250" y="2214563"/>
            <a:ext cx="1214438" cy="1357312"/>
            <a:chOff x="7572396" y="2857496"/>
            <a:chExt cx="1357322" cy="1714512"/>
          </a:xfrm>
        </p:grpSpPr>
        <p:sp>
          <p:nvSpPr>
            <p:cNvPr id="10" name="Овал 9"/>
            <p:cNvSpPr/>
            <p:nvPr/>
          </p:nvSpPr>
          <p:spPr>
            <a:xfrm>
              <a:off x="7572396" y="2857496"/>
              <a:ext cx="1357322" cy="171451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8072462" y="3357562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n-lt"/>
                </a:rPr>
                <a:t>7</a:t>
              </a:r>
            </a:p>
          </p:txBody>
        </p:sp>
      </p:grpSp>
      <p:grpSp>
        <p:nvGrpSpPr>
          <p:cNvPr id="8196" name="Группа 40"/>
          <p:cNvGrpSpPr>
            <a:grpSpLocks/>
          </p:cNvGrpSpPr>
          <p:nvPr/>
        </p:nvGrpSpPr>
        <p:grpSpPr bwMode="auto">
          <a:xfrm>
            <a:off x="357188" y="1571625"/>
            <a:ext cx="1295400" cy="1938338"/>
            <a:chOff x="428596" y="1571614"/>
            <a:chExt cx="1357322" cy="2500328"/>
          </a:xfrm>
        </p:grpSpPr>
        <p:sp>
          <p:nvSpPr>
            <p:cNvPr id="4" name="Овал 3"/>
            <p:cNvSpPr/>
            <p:nvPr/>
          </p:nvSpPr>
          <p:spPr>
            <a:xfrm>
              <a:off x="428596" y="2214614"/>
              <a:ext cx="1357322" cy="185732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714698" y="2642598"/>
              <a:ext cx="143051" cy="1433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1285239" y="2642598"/>
              <a:ext cx="143051" cy="1433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" name="Месяц 26"/>
            <p:cNvSpPr/>
            <p:nvPr/>
          </p:nvSpPr>
          <p:spPr>
            <a:xfrm rot="-5400000">
              <a:off x="893338" y="3321827"/>
              <a:ext cx="356312" cy="570542"/>
            </a:xfrm>
            <a:prstGeom prst="moon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 rot="5400000" flipH="1" flipV="1">
              <a:off x="1189435" y="1783854"/>
              <a:ext cx="737197" cy="312716"/>
            </a:xfrm>
            <a:prstGeom prst="line">
              <a:avLst/>
            </a:prstGeom>
            <a:ln w="34925">
              <a:solidFill>
                <a:schemeClr val="accent3">
                  <a:lumMod val="75000"/>
                </a:schemeClr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6200000" flipV="1">
              <a:off x="318727" y="1824681"/>
              <a:ext cx="665525" cy="302736"/>
            </a:xfrm>
            <a:prstGeom prst="line">
              <a:avLst/>
            </a:prstGeom>
            <a:ln w="34925">
              <a:solidFill>
                <a:schemeClr val="accent3">
                  <a:lumMod val="7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Прямоугольник 31"/>
            <p:cNvSpPr/>
            <p:nvPr/>
          </p:nvSpPr>
          <p:spPr>
            <a:xfrm>
              <a:off x="857224" y="2714620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1</a:t>
              </a:r>
            </a:p>
          </p:txBody>
        </p:sp>
      </p:grpSp>
      <p:grpSp>
        <p:nvGrpSpPr>
          <p:cNvPr id="8197" name="Группа 41"/>
          <p:cNvGrpSpPr>
            <a:grpSpLocks/>
          </p:cNvGrpSpPr>
          <p:nvPr/>
        </p:nvGrpSpPr>
        <p:grpSpPr bwMode="auto">
          <a:xfrm>
            <a:off x="1643063" y="2143125"/>
            <a:ext cx="1214437" cy="1371600"/>
            <a:chOff x="1643042" y="2786058"/>
            <a:chExt cx="1357322" cy="1643074"/>
          </a:xfrm>
        </p:grpSpPr>
        <p:sp>
          <p:nvSpPr>
            <p:cNvPr id="5" name="Овал 4"/>
            <p:cNvSpPr/>
            <p:nvPr/>
          </p:nvSpPr>
          <p:spPr>
            <a:xfrm>
              <a:off x="1643042" y="2786058"/>
              <a:ext cx="1357322" cy="1643074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2071670" y="3286124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2</a:t>
              </a:r>
            </a:p>
          </p:txBody>
        </p:sp>
      </p:grpSp>
      <p:sp>
        <p:nvSpPr>
          <p:cNvPr id="28" name="Прямоугольник 27"/>
          <p:cNvSpPr/>
          <p:nvPr/>
        </p:nvSpPr>
        <p:spPr>
          <a:xfrm>
            <a:off x="0" y="5286389"/>
            <a:ext cx="914400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ПЯТНИЦА</a:t>
            </a:r>
          </a:p>
        </p:txBody>
      </p:sp>
      <p:grpSp>
        <p:nvGrpSpPr>
          <p:cNvPr id="8199" name="Группа 42"/>
          <p:cNvGrpSpPr>
            <a:grpSpLocks/>
          </p:cNvGrpSpPr>
          <p:nvPr/>
        </p:nvGrpSpPr>
        <p:grpSpPr bwMode="auto">
          <a:xfrm>
            <a:off x="2857500" y="2214563"/>
            <a:ext cx="1214438" cy="1343025"/>
            <a:chOff x="2928926" y="2571744"/>
            <a:chExt cx="1357322" cy="1785950"/>
          </a:xfrm>
        </p:grpSpPr>
        <p:sp>
          <p:nvSpPr>
            <p:cNvPr id="6" name="Овал 5"/>
            <p:cNvSpPr/>
            <p:nvPr/>
          </p:nvSpPr>
          <p:spPr>
            <a:xfrm>
              <a:off x="2928926" y="2571744"/>
              <a:ext cx="1357322" cy="178595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3357554" y="3214686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3</a:t>
              </a:r>
            </a:p>
          </p:txBody>
        </p:sp>
      </p:grpSp>
      <p:grpSp>
        <p:nvGrpSpPr>
          <p:cNvPr id="8200" name="Группа 43"/>
          <p:cNvGrpSpPr>
            <a:grpSpLocks/>
          </p:cNvGrpSpPr>
          <p:nvPr/>
        </p:nvGrpSpPr>
        <p:grpSpPr bwMode="auto">
          <a:xfrm>
            <a:off x="4071938" y="2214563"/>
            <a:ext cx="1214437" cy="1343025"/>
            <a:chOff x="4214810" y="2285992"/>
            <a:chExt cx="1357322" cy="1785950"/>
          </a:xfrm>
        </p:grpSpPr>
        <p:sp>
          <p:nvSpPr>
            <p:cNvPr id="7" name="Овал 6"/>
            <p:cNvSpPr/>
            <p:nvPr/>
          </p:nvSpPr>
          <p:spPr>
            <a:xfrm>
              <a:off x="4214810" y="2285992"/>
              <a:ext cx="1357322" cy="178595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4714876" y="2857496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4</a:t>
              </a:r>
            </a:p>
          </p:txBody>
        </p:sp>
      </p:grpSp>
      <p:grpSp>
        <p:nvGrpSpPr>
          <p:cNvPr id="15" name="Группа 44"/>
          <p:cNvGrpSpPr>
            <a:grpSpLocks/>
          </p:cNvGrpSpPr>
          <p:nvPr/>
        </p:nvGrpSpPr>
        <p:grpSpPr bwMode="auto">
          <a:xfrm>
            <a:off x="5286375" y="2214563"/>
            <a:ext cx="1214438" cy="1343025"/>
            <a:chOff x="5429256" y="2071678"/>
            <a:chExt cx="1357322" cy="1785950"/>
          </a:xfrm>
        </p:grpSpPr>
        <p:sp>
          <p:nvSpPr>
            <p:cNvPr id="8" name="Овал 7"/>
            <p:cNvSpPr/>
            <p:nvPr/>
          </p:nvSpPr>
          <p:spPr>
            <a:xfrm>
              <a:off x="5429256" y="2071678"/>
              <a:ext cx="1357322" cy="178595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5929322" y="2714620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5</a:t>
              </a:r>
            </a:p>
          </p:txBody>
        </p:sp>
      </p:grpSp>
      <p:grpSp>
        <p:nvGrpSpPr>
          <p:cNvPr id="16" name="Группа 48"/>
          <p:cNvGrpSpPr>
            <a:grpSpLocks/>
          </p:cNvGrpSpPr>
          <p:nvPr/>
        </p:nvGrpSpPr>
        <p:grpSpPr bwMode="auto">
          <a:xfrm>
            <a:off x="3429000" y="2428875"/>
            <a:ext cx="2571750" cy="1000125"/>
            <a:chOff x="2214546" y="1228710"/>
            <a:chExt cx="4054759" cy="1700224"/>
          </a:xfrm>
        </p:grpSpPr>
        <p:cxnSp>
          <p:nvCxnSpPr>
            <p:cNvPr id="45" name="Прямая соединительная линия 44"/>
            <p:cNvCxnSpPr>
              <a:endCxn id="8" idx="7"/>
            </p:cNvCxnSpPr>
            <p:nvPr/>
          </p:nvCxnSpPr>
          <p:spPr>
            <a:xfrm rot="5400000" flipH="1" flipV="1">
              <a:off x="5729417" y="1530838"/>
              <a:ext cx="669295" cy="410482"/>
            </a:xfrm>
            <a:prstGeom prst="line">
              <a:avLst/>
            </a:prstGeom>
            <a:ln w="155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rot="5400000" flipH="1" flipV="1">
              <a:off x="2055096" y="1460746"/>
              <a:ext cx="842016" cy="377943"/>
            </a:xfrm>
            <a:prstGeom prst="line">
              <a:avLst/>
            </a:prstGeom>
            <a:ln w="155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Прямоугольник 40"/>
            <p:cNvSpPr/>
            <p:nvPr/>
          </p:nvSpPr>
          <p:spPr>
            <a:xfrm>
              <a:off x="3856473" y="2143593"/>
              <a:ext cx="430505" cy="143034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4214394" y="1571454"/>
              <a:ext cx="1714512" cy="1357480"/>
            </a:xfrm>
            <a:prstGeom prst="ellipse">
              <a:avLst/>
            </a:prstGeom>
            <a:gradFill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</a:gradFill>
            <a:ln w="1905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2214546" y="1571454"/>
              <a:ext cx="1714513" cy="1357480"/>
            </a:xfrm>
            <a:prstGeom prst="ellipse">
              <a:avLst/>
            </a:prstGeom>
            <a:gradFill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</a:gradFill>
            <a:ln w="1905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pic>
        <p:nvPicPr>
          <p:cNvPr id="42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200" fill="hold"/>
                                        <p:tgtEl>
                                          <p:spTgt spid="4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0333E-6 L -0.13663 0.1001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" y="5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2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6"/>
          <p:cNvGrpSpPr>
            <a:grpSpLocks/>
          </p:cNvGrpSpPr>
          <p:nvPr/>
        </p:nvGrpSpPr>
        <p:grpSpPr bwMode="auto">
          <a:xfrm>
            <a:off x="7715250" y="2214563"/>
            <a:ext cx="1214438" cy="1357312"/>
            <a:chOff x="7572396" y="2857496"/>
            <a:chExt cx="1357322" cy="1714512"/>
          </a:xfrm>
        </p:grpSpPr>
        <p:sp>
          <p:nvSpPr>
            <p:cNvPr id="10" name="Овал 9"/>
            <p:cNvSpPr/>
            <p:nvPr/>
          </p:nvSpPr>
          <p:spPr>
            <a:xfrm>
              <a:off x="7572396" y="2857496"/>
              <a:ext cx="1357322" cy="171451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8072462" y="3357562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n-lt"/>
                </a:rPr>
                <a:t>7</a:t>
              </a:r>
            </a:p>
          </p:txBody>
        </p:sp>
      </p:grpSp>
      <p:grpSp>
        <p:nvGrpSpPr>
          <p:cNvPr id="3" name="Группа 40"/>
          <p:cNvGrpSpPr>
            <a:grpSpLocks/>
          </p:cNvGrpSpPr>
          <p:nvPr/>
        </p:nvGrpSpPr>
        <p:grpSpPr bwMode="auto">
          <a:xfrm>
            <a:off x="357188" y="1571625"/>
            <a:ext cx="1295400" cy="1938338"/>
            <a:chOff x="428596" y="1571614"/>
            <a:chExt cx="1357322" cy="2500328"/>
          </a:xfrm>
        </p:grpSpPr>
        <p:sp>
          <p:nvSpPr>
            <p:cNvPr id="4" name="Овал 3"/>
            <p:cNvSpPr/>
            <p:nvPr/>
          </p:nvSpPr>
          <p:spPr>
            <a:xfrm>
              <a:off x="428596" y="2214614"/>
              <a:ext cx="1357322" cy="185732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714698" y="2642598"/>
              <a:ext cx="143051" cy="1433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1285239" y="2642598"/>
              <a:ext cx="143051" cy="1433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" name="Месяц 26"/>
            <p:cNvSpPr/>
            <p:nvPr/>
          </p:nvSpPr>
          <p:spPr>
            <a:xfrm rot="-5400000">
              <a:off x="893338" y="3321827"/>
              <a:ext cx="356312" cy="570542"/>
            </a:xfrm>
            <a:prstGeom prst="moon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 rot="5400000" flipH="1" flipV="1">
              <a:off x="1189435" y="1783854"/>
              <a:ext cx="737197" cy="312716"/>
            </a:xfrm>
            <a:prstGeom prst="line">
              <a:avLst/>
            </a:prstGeom>
            <a:ln w="34925">
              <a:solidFill>
                <a:schemeClr val="accent3">
                  <a:lumMod val="75000"/>
                </a:schemeClr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6200000" flipV="1">
              <a:off x="318727" y="1824681"/>
              <a:ext cx="665525" cy="302736"/>
            </a:xfrm>
            <a:prstGeom prst="line">
              <a:avLst/>
            </a:prstGeom>
            <a:ln w="34925">
              <a:solidFill>
                <a:schemeClr val="accent3">
                  <a:lumMod val="7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Прямоугольник 31"/>
            <p:cNvSpPr/>
            <p:nvPr/>
          </p:nvSpPr>
          <p:spPr>
            <a:xfrm>
              <a:off x="857224" y="2714620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1</a:t>
              </a:r>
            </a:p>
          </p:txBody>
        </p:sp>
      </p:grpSp>
      <p:grpSp>
        <p:nvGrpSpPr>
          <p:cNvPr id="11" name="Группа 41"/>
          <p:cNvGrpSpPr>
            <a:grpSpLocks/>
          </p:cNvGrpSpPr>
          <p:nvPr/>
        </p:nvGrpSpPr>
        <p:grpSpPr bwMode="auto">
          <a:xfrm>
            <a:off x="1643063" y="2143125"/>
            <a:ext cx="1214437" cy="1371600"/>
            <a:chOff x="1643042" y="2786058"/>
            <a:chExt cx="1357322" cy="1643074"/>
          </a:xfrm>
        </p:grpSpPr>
        <p:sp>
          <p:nvSpPr>
            <p:cNvPr id="5" name="Овал 4"/>
            <p:cNvSpPr/>
            <p:nvPr/>
          </p:nvSpPr>
          <p:spPr>
            <a:xfrm>
              <a:off x="1643042" y="2786058"/>
              <a:ext cx="1357322" cy="1643074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2071670" y="3286124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2</a:t>
              </a:r>
            </a:p>
          </p:txBody>
        </p:sp>
      </p:grpSp>
      <p:sp>
        <p:nvSpPr>
          <p:cNvPr id="28" name="Прямоугольник 27"/>
          <p:cNvSpPr/>
          <p:nvPr/>
        </p:nvSpPr>
        <p:spPr>
          <a:xfrm>
            <a:off x="0" y="5357827"/>
            <a:ext cx="914400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СУББОТА</a:t>
            </a:r>
          </a:p>
        </p:txBody>
      </p:sp>
      <p:grpSp>
        <p:nvGrpSpPr>
          <p:cNvPr id="12" name="Группа 42"/>
          <p:cNvGrpSpPr>
            <a:grpSpLocks/>
          </p:cNvGrpSpPr>
          <p:nvPr/>
        </p:nvGrpSpPr>
        <p:grpSpPr bwMode="auto">
          <a:xfrm>
            <a:off x="2857500" y="2214563"/>
            <a:ext cx="1214438" cy="1343025"/>
            <a:chOff x="2928926" y="2571744"/>
            <a:chExt cx="1357322" cy="1785950"/>
          </a:xfrm>
        </p:grpSpPr>
        <p:sp>
          <p:nvSpPr>
            <p:cNvPr id="6" name="Овал 5"/>
            <p:cNvSpPr/>
            <p:nvPr/>
          </p:nvSpPr>
          <p:spPr>
            <a:xfrm>
              <a:off x="2928926" y="2571744"/>
              <a:ext cx="1357322" cy="178595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3357554" y="3214686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3</a:t>
              </a:r>
            </a:p>
          </p:txBody>
        </p:sp>
      </p:grpSp>
      <p:grpSp>
        <p:nvGrpSpPr>
          <p:cNvPr id="13" name="Группа 43"/>
          <p:cNvGrpSpPr>
            <a:grpSpLocks/>
          </p:cNvGrpSpPr>
          <p:nvPr/>
        </p:nvGrpSpPr>
        <p:grpSpPr bwMode="auto">
          <a:xfrm>
            <a:off x="4071938" y="2214563"/>
            <a:ext cx="1214437" cy="1343025"/>
            <a:chOff x="4214810" y="2285992"/>
            <a:chExt cx="1357322" cy="1785950"/>
          </a:xfrm>
        </p:grpSpPr>
        <p:sp>
          <p:nvSpPr>
            <p:cNvPr id="7" name="Овал 6"/>
            <p:cNvSpPr/>
            <p:nvPr/>
          </p:nvSpPr>
          <p:spPr>
            <a:xfrm>
              <a:off x="4214810" y="2285992"/>
              <a:ext cx="1357322" cy="178595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4714876" y="2857496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4</a:t>
              </a:r>
            </a:p>
          </p:txBody>
        </p:sp>
      </p:grpSp>
      <p:grpSp>
        <p:nvGrpSpPr>
          <p:cNvPr id="14" name="Группа 44"/>
          <p:cNvGrpSpPr>
            <a:grpSpLocks/>
          </p:cNvGrpSpPr>
          <p:nvPr/>
        </p:nvGrpSpPr>
        <p:grpSpPr bwMode="auto">
          <a:xfrm>
            <a:off x="5286375" y="2214563"/>
            <a:ext cx="1214438" cy="1343025"/>
            <a:chOff x="5429256" y="2071678"/>
            <a:chExt cx="1357322" cy="1785950"/>
          </a:xfrm>
        </p:grpSpPr>
        <p:sp>
          <p:nvSpPr>
            <p:cNvPr id="8" name="Овал 7"/>
            <p:cNvSpPr/>
            <p:nvPr/>
          </p:nvSpPr>
          <p:spPr>
            <a:xfrm>
              <a:off x="5429256" y="2071678"/>
              <a:ext cx="1357322" cy="178595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5929322" y="2714620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5</a:t>
              </a:r>
            </a:p>
          </p:txBody>
        </p:sp>
      </p:grpSp>
      <p:grpSp>
        <p:nvGrpSpPr>
          <p:cNvPr id="15" name="Группа 45"/>
          <p:cNvGrpSpPr>
            <a:grpSpLocks/>
          </p:cNvGrpSpPr>
          <p:nvPr/>
        </p:nvGrpSpPr>
        <p:grpSpPr bwMode="auto">
          <a:xfrm>
            <a:off x="6500813" y="2214563"/>
            <a:ext cx="1214437" cy="1357312"/>
            <a:chOff x="6643702" y="2143116"/>
            <a:chExt cx="1357322" cy="1714512"/>
          </a:xfrm>
        </p:grpSpPr>
        <p:sp>
          <p:nvSpPr>
            <p:cNvPr id="9" name="Овал 8"/>
            <p:cNvSpPr/>
            <p:nvPr/>
          </p:nvSpPr>
          <p:spPr>
            <a:xfrm>
              <a:off x="6643702" y="2143116"/>
              <a:ext cx="1357322" cy="171451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7072330" y="2643182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n-lt"/>
                </a:rPr>
                <a:t>6</a:t>
              </a:r>
            </a:p>
          </p:txBody>
        </p:sp>
      </p:grpSp>
      <p:pic>
        <p:nvPicPr>
          <p:cNvPr id="30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364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8.97317E-7 L -0.26146 0.0992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" y="4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8" presetClass="path" presetSubtype="0" accel="50000" decel="5000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0.06667 0.26596 L -0.0573 0.13182 L -0.04827 0.26596 L -0.03889 0.13182 L -0.02917 0.26596 L -0.02014 0.13182 L -0.01077 0.26596 L -0.00157 0.13182 L 0.00816 0.26596 L 0.01753 0.13182 L 0.02656 0.26596 L 0.03593 0.13182 L 0.04496 0.26596 L 0.05468 0.13182 L 0.06406 0.26596 L 0.07326 0.13182 L 0.08298 0.26596 " pathEditMode="relative" rAng="0" ptsTypes="FFFFFFFFFFFFFFFFF">
                                      <p:cBhvr>
                                        <p:cTn id="1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-67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8" presetClass="path" presetSubtype="0" accel="50000" decel="5000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5.55556E-7 -4.0333E-6 L 0.00694 0.142 L 0.01354 -4.0333E-6 L 0.02066 0.142 L 0.0276 -4.0333E-6 L 0.0342 0.142 L 0.04132 -4.0333E-6 L 0.04792 0.142 L 0.05503 -4.0333E-6 L 0.06198 0.142 L 0.06875 -4.0333E-6 L 0.07569 0.142 L 0.08229 -4.0333E-6 L 0.08924 0.142 L 0.09635 -4.0333E-6 L 0.10295 0.142 L 0.11024 -4.0333E-6 " pathEditMode="relative" rAng="0" ptsTypes="FFFFFFFFFFFFFFFFF">
                                      <p:cBhvr>
                                        <p:cTn id="1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" y="71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8" presetClass="path" presetSubtype="0" accel="50000" decel="5000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0.05416 -4.0333E-6 L -0.04097 0.142 L -0.02829 -4.0333E-6 L -0.01493 0.142 L -0.00156 -4.0333E-6 L 0.01094 0.142 L 0.02431 -4.0333E-6 L 0.03698 0.142 L 0.05035 -4.0333E-6 L 0.06355 0.142 L 0.07622 -4.0333E-6 L 0.08959 0.142 L 0.10209 -4.0333E-6 L 0.11546 0.142 L 0.12882 -4.0333E-6 L 0.1415 0.142 L 0.15487 -4.0333E-6 " pathEditMode="relative" rAng="0" ptsTypes="FFFFFFFFFFFFFFFFF">
                                      <p:cBhvr>
                                        <p:cTn id="20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" y="7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8" presetClass="path" presetSubtype="0" accel="50000" decel="5000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0.03923 -0.17484 L 0.03524 0.16327 L 0.03159 -0.17484 L 0.0276 0.16327 L 0.02378 -0.17484 L 0.02014 0.16327 L 0.01632 -0.17484 L 0.0125 0.16327 L 0.00868 -0.17484 L 0.00486 0.16327 L 0.00104 -0.17484 L -0.00278 0.16327 L -0.00643 -0.17484 L -0.01025 0.16327 L -0.01424 -0.17484 L -0.01788 0.16327 L -0.0217 -0.17484 " pathEditMode="relative" rAng="0" ptsTypes="FFFFFFFFFFFFFFFFF">
                                      <p:cBhvr>
                                        <p:cTn id="22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169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38" presetClass="path" presetSubtype="0" accel="50000" decel="5000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0.02257 -4.0333E-6 L -0.01805 -0.24606 L -0.01319 -4.0333E-6 L -0.00798 -0.24606 L -0.00295 -4.0333E-6 L 0.00174 -0.24606 L 0.00643 -4.0333E-6 L 0.01129 -0.24606 L 0.01649 -4.0333E-6 L 0.02153 -0.24606 L 0.02622 -4.0333E-6 L 0.03125 -0.24606 L 0.03611 -4.0333E-6 L 0.04097 -0.24606 L 0.04601 -4.0333E-6 L 0.0507 -0.24606 L 0.05608 -4.0333E-6 " pathEditMode="relative" rAng="0" ptsTypes="FFFFFFFFFFFFFFFFF">
                                      <p:cBhvr>
                                        <p:cTn id="24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123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38" presetClass="path" presetSubtype="0" accel="50000" decel="5000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5.55556E-7 8.97317E-7 L 0.00937 0.27752 L 0.0184 8.97317E-7 L 0.02795 0.27752 L 0.0375 8.97317E-7 L 0.04635 0.27752 L 0.0559 8.97317E-7 L 0.06493 0.27752 L 0.07448 8.97317E-7 L 0.08403 0.27752 L 0.09306 8.97317E-7 L 0.1026 0.27752 L 0.11146 8.97317E-7 L 0.12101 0.27752 L 0.13056 8.97317E-7 L 0.13958 0.27752 L 0.14913 8.97317E-7 " pathEditMode="relative" rAng="0" ptsTypes="FFFFFFFFFFFFFFFFF">
                                      <p:cBhvr>
                                        <p:cTn id="2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Группа 40"/>
          <p:cNvGrpSpPr>
            <a:grpSpLocks/>
          </p:cNvGrpSpPr>
          <p:nvPr/>
        </p:nvGrpSpPr>
        <p:grpSpPr bwMode="auto">
          <a:xfrm>
            <a:off x="357188" y="1571625"/>
            <a:ext cx="1295400" cy="1938338"/>
            <a:chOff x="428596" y="1571614"/>
            <a:chExt cx="1357322" cy="2500328"/>
          </a:xfrm>
        </p:grpSpPr>
        <p:sp>
          <p:nvSpPr>
            <p:cNvPr id="4" name="Овал 3"/>
            <p:cNvSpPr/>
            <p:nvPr/>
          </p:nvSpPr>
          <p:spPr>
            <a:xfrm>
              <a:off x="428596" y="2214614"/>
              <a:ext cx="1357322" cy="185732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714698" y="2642598"/>
              <a:ext cx="143051" cy="1433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1285239" y="2642598"/>
              <a:ext cx="143051" cy="1433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" name="Месяц 26"/>
            <p:cNvSpPr/>
            <p:nvPr/>
          </p:nvSpPr>
          <p:spPr>
            <a:xfrm rot="-5400000">
              <a:off x="893338" y="3321827"/>
              <a:ext cx="356312" cy="570542"/>
            </a:xfrm>
            <a:prstGeom prst="moon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 rot="5400000" flipH="1" flipV="1">
              <a:off x="1189435" y="1783854"/>
              <a:ext cx="737197" cy="312716"/>
            </a:xfrm>
            <a:prstGeom prst="line">
              <a:avLst/>
            </a:prstGeom>
            <a:ln w="34925">
              <a:solidFill>
                <a:schemeClr val="accent3">
                  <a:lumMod val="75000"/>
                </a:schemeClr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6200000" flipV="1">
              <a:off x="318727" y="1824681"/>
              <a:ext cx="665525" cy="302736"/>
            </a:xfrm>
            <a:prstGeom prst="line">
              <a:avLst/>
            </a:prstGeom>
            <a:ln w="34925">
              <a:solidFill>
                <a:schemeClr val="accent3">
                  <a:lumMod val="7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Прямоугольник 31"/>
            <p:cNvSpPr/>
            <p:nvPr/>
          </p:nvSpPr>
          <p:spPr>
            <a:xfrm>
              <a:off x="857224" y="2714620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1</a:t>
              </a:r>
            </a:p>
          </p:txBody>
        </p:sp>
      </p:grpSp>
      <p:grpSp>
        <p:nvGrpSpPr>
          <p:cNvPr id="10243" name="Группа 41"/>
          <p:cNvGrpSpPr>
            <a:grpSpLocks/>
          </p:cNvGrpSpPr>
          <p:nvPr/>
        </p:nvGrpSpPr>
        <p:grpSpPr bwMode="auto">
          <a:xfrm>
            <a:off x="1643063" y="2143125"/>
            <a:ext cx="1214437" cy="1371600"/>
            <a:chOff x="1643042" y="2786058"/>
            <a:chExt cx="1357322" cy="1643074"/>
          </a:xfrm>
        </p:grpSpPr>
        <p:sp>
          <p:nvSpPr>
            <p:cNvPr id="5" name="Овал 4"/>
            <p:cNvSpPr/>
            <p:nvPr/>
          </p:nvSpPr>
          <p:spPr>
            <a:xfrm>
              <a:off x="1643042" y="2786058"/>
              <a:ext cx="1357322" cy="1643074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2071670" y="3286124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2</a:t>
              </a:r>
            </a:p>
          </p:txBody>
        </p:sp>
      </p:grpSp>
      <p:sp>
        <p:nvSpPr>
          <p:cNvPr id="28" name="Прямоугольник 27"/>
          <p:cNvSpPr/>
          <p:nvPr/>
        </p:nvSpPr>
        <p:spPr>
          <a:xfrm>
            <a:off x="0" y="5286389"/>
            <a:ext cx="914400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ВОСКРЕСЕНЬЕ</a:t>
            </a:r>
          </a:p>
        </p:txBody>
      </p:sp>
      <p:grpSp>
        <p:nvGrpSpPr>
          <p:cNvPr id="10245" name="Группа 42"/>
          <p:cNvGrpSpPr>
            <a:grpSpLocks/>
          </p:cNvGrpSpPr>
          <p:nvPr/>
        </p:nvGrpSpPr>
        <p:grpSpPr bwMode="auto">
          <a:xfrm>
            <a:off x="2857500" y="2214563"/>
            <a:ext cx="1214438" cy="1343025"/>
            <a:chOff x="2928926" y="2571744"/>
            <a:chExt cx="1357322" cy="1785950"/>
          </a:xfrm>
        </p:grpSpPr>
        <p:sp>
          <p:nvSpPr>
            <p:cNvPr id="6" name="Овал 5"/>
            <p:cNvSpPr/>
            <p:nvPr/>
          </p:nvSpPr>
          <p:spPr>
            <a:xfrm>
              <a:off x="2928926" y="2571744"/>
              <a:ext cx="1357322" cy="178595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3357554" y="3214686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3</a:t>
              </a:r>
            </a:p>
          </p:txBody>
        </p:sp>
      </p:grpSp>
      <p:grpSp>
        <p:nvGrpSpPr>
          <p:cNvPr id="10246" name="Группа 43"/>
          <p:cNvGrpSpPr>
            <a:grpSpLocks/>
          </p:cNvGrpSpPr>
          <p:nvPr/>
        </p:nvGrpSpPr>
        <p:grpSpPr bwMode="auto">
          <a:xfrm>
            <a:off x="4071938" y="2214563"/>
            <a:ext cx="1214437" cy="1343025"/>
            <a:chOff x="4214810" y="2285992"/>
            <a:chExt cx="1357322" cy="1785950"/>
          </a:xfrm>
        </p:grpSpPr>
        <p:sp>
          <p:nvSpPr>
            <p:cNvPr id="7" name="Овал 6"/>
            <p:cNvSpPr/>
            <p:nvPr/>
          </p:nvSpPr>
          <p:spPr>
            <a:xfrm>
              <a:off x="4214810" y="2285992"/>
              <a:ext cx="1357322" cy="178595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4714876" y="2857496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4</a:t>
              </a:r>
            </a:p>
          </p:txBody>
        </p:sp>
      </p:grpSp>
      <p:grpSp>
        <p:nvGrpSpPr>
          <p:cNvPr id="10247" name="Группа 44"/>
          <p:cNvGrpSpPr>
            <a:grpSpLocks/>
          </p:cNvGrpSpPr>
          <p:nvPr/>
        </p:nvGrpSpPr>
        <p:grpSpPr bwMode="auto">
          <a:xfrm>
            <a:off x="5286375" y="2214563"/>
            <a:ext cx="1214438" cy="1343025"/>
            <a:chOff x="5429256" y="2071678"/>
            <a:chExt cx="1357322" cy="1785950"/>
          </a:xfrm>
        </p:grpSpPr>
        <p:sp>
          <p:nvSpPr>
            <p:cNvPr id="8" name="Овал 7"/>
            <p:cNvSpPr/>
            <p:nvPr/>
          </p:nvSpPr>
          <p:spPr>
            <a:xfrm>
              <a:off x="5429256" y="2071678"/>
              <a:ext cx="1357322" cy="178595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5929322" y="2714620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+mn-lt"/>
                </a:rPr>
                <a:t>5</a:t>
              </a:r>
            </a:p>
          </p:txBody>
        </p:sp>
      </p:grpSp>
      <p:grpSp>
        <p:nvGrpSpPr>
          <p:cNvPr id="10248" name="Группа 45"/>
          <p:cNvGrpSpPr>
            <a:grpSpLocks/>
          </p:cNvGrpSpPr>
          <p:nvPr/>
        </p:nvGrpSpPr>
        <p:grpSpPr bwMode="auto">
          <a:xfrm>
            <a:off x="6500813" y="2214563"/>
            <a:ext cx="1214437" cy="1357312"/>
            <a:chOff x="6643702" y="2143116"/>
            <a:chExt cx="1357322" cy="1714512"/>
          </a:xfrm>
        </p:grpSpPr>
        <p:sp>
          <p:nvSpPr>
            <p:cNvPr id="9" name="Овал 8"/>
            <p:cNvSpPr/>
            <p:nvPr/>
          </p:nvSpPr>
          <p:spPr>
            <a:xfrm>
              <a:off x="6643702" y="2143116"/>
              <a:ext cx="1357322" cy="171451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7072330" y="2643182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n-lt"/>
                </a:rPr>
                <a:t>6</a:t>
              </a:r>
            </a:p>
          </p:txBody>
        </p:sp>
      </p:grpSp>
      <p:grpSp>
        <p:nvGrpSpPr>
          <p:cNvPr id="15" name="Группа 46"/>
          <p:cNvGrpSpPr>
            <a:grpSpLocks/>
          </p:cNvGrpSpPr>
          <p:nvPr/>
        </p:nvGrpSpPr>
        <p:grpSpPr bwMode="auto">
          <a:xfrm>
            <a:off x="7715250" y="2214563"/>
            <a:ext cx="1214438" cy="1357312"/>
            <a:chOff x="7572396" y="2857496"/>
            <a:chExt cx="1357322" cy="1714512"/>
          </a:xfrm>
        </p:grpSpPr>
        <p:sp>
          <p:nvSpPr>
            <p:cNvPr id="10" name="Овал 9"/>
            <p:cNvSpPr/>
            <p:nvPr/>
          </p:nvSpPr>
          <p:spPr>
            <a:xfrm>
              <a:off x="7572396" y="2857496"/>
              <a:ext cx="1357322" cy="171451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8072462" y="3357562"/>
              <a:ext cx="428628" cy="70788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n-lt"/>
                </a:rPr>
                <a:t>7</a:t>
              </a:r>
            </a:p>
          </p:txBody>
        </p:sp>
      </p:grpSp>
      <p:grpSp>
        <p:nvGrpSpPr>
          <p:cNvPr id="16" name="Группа 47"/>
          <p:cNvGrpSpPr/>
          <p:nvPr/>
        </p:nvGrpSpPr>
        <p:grpSpPr>
          <a:xfrm>
            <a:off x="2786050" y="0"/>
            <a:ext cx="3071834" cy="2357430"/>
            <a:chOff x="4071934" y="142852"/>
            <a:chExt cx="1928826" cy="1357322"/>
          </a:xfr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grpSpPr>
        <p:sp>
          <p:nvSpPr>
            <p:cNvPr id="40" name="Пятно 1 39"/>
            <p:cNvSpPr/>
            <p:nvPr/>
          </p:nvSpPr>
          <p:spPr>
            <a:xfrm>
              <a:off x="4572000" y="500042"/>
              <a:ext cx="1071570" cy="714380"/>
            </a:xfrm>
            <a:prstGeom prst="irregularSeal1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1" name="4-конечная звезда 40"/>
            <p:cNvSpPr/>
            <p:nvPr/>
          </p:nvSpPr>
          <p:spPr>
            <a:xfrm>
              <a:off x="4357686" y="1214422"/>
              <a:ext cx="357190" cy="214314"/>
            </a:xfrm>
            <a:prstGeom prst="star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2" name="4-конечная звезда 41"/>
            <p:cNvSpPr/>
            <p:nvPr/>
          </p:nvSpPr>
          <p:spPr>
            <a:xfrm>
              <a:off x="4429124" y="285728"/>
              <a:ext cx="357190" cy="214314"/>
            </a:xfrm>
            <a:prstGeom prst="star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3" name="4-конечная звезда 42"/>
            <p:cNvSpPr/>
            <p:nvPr/>
          </p:nvSpPr>
          <p:spPr>
            <a:xfrm>
              <a:off x="5143504" y="142852"/>
              <a:ext cx="357190" cy="214314"/>
            </a:xfrm>
            <a:prstGeom prst="star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4" name="4-конечная звезда 43"/>
            <p:cNvSpPr/>
            <p:nvPr/>
          </p:nvSpPr>
          <p:spPr>
            <a:xfrm>
              <a:off x="4071934" y="785794"/>
              <a:ext cx="357190" cy="214314"/>
            </a:xfrm>
            <a:prstGeom prst="star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5" name="4-конечная звезда 44"/>
            <p:cNvSpPr/>
            <p:nvPr/>
          </p:nvSpPr>
          <p:spPr>
            <a:xfrm>
              <a:off x="5143504" y="1285860"/>
              <a:ext cx="357190" cy="214314"/>
            </a:xfrm>
            <a:prstGeom prst="star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6" name="4-конечная звезда 45"/>
            <p:cNvSpPr/>
            <p:nvPr/>
          </p:nvSpPr>
          <p:spPr>
            <a:xfrm>
              <a:off x="5643570" y="500042"/>
              <a:ext cx="357190" cy="214314"/>
            </a:xfrm>
            <a:prstGeom prst="star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7" name="4-конечная звезда 46"/>
            <p:cNvSpPr/>
            <p:nvPr/>
          </p:nvSpPr>
          <p:spPr>
            <a:xfrm>
              <a:off x="5643570" y="1071546"/>
              <a:ext cx="357190" cy="214314"/>
            </a:xfrm>
            <a:prstGeom prst="star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7" name="Группа 48"/>
          <p:cNvGrpSpPr/>
          <p:nvPr/>
        </p:nvGrpSpPr>
        <p:grpSpPr>
          <a:xfrm>
            <a:off x="642910" y="428604"/>
            <a:ext cx="2214578" cy="1857388"/>
            <a:chOff x="4071934" y="142852"/>
            <a:chExt cx="1928826" cy="1357322"/>
          </a:xfr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grpSpPr>
        <p:sp>
          <p:nvSpPr>
            <p:cNvPr id="50" name="Пятно 1 49"/>
            <p:cNvSpPr/>
            <p:nvPr/>
          </p:nvSpPr>
          <p:spPr>
            <a:xfrm>
              <a:off x="4572000" y="500042"/>
              <a:ext cx="1071570" cy="714380"/>
            </a:xfrm>
            <a:prstGeom prst="irregularSeal1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1" name="4-конечная звезда 50"/>
            <p:cNvSpPr/>
            <p:nvPr/>
          </p:nvSpPr>
          <p:spPr>
            <a:xfrm>
              <a:off x="4357686" y="1214422"/>
              <a:ext cx="357190" cy="214314"/>
            </a:xfrm>
            <a:prstGeom prst="star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2" name="4-конечная звезда 51"/>
            <p:cNvSpPr/>
            <p:nvPr/>
          </p:nvSpPr>
          <p:spPr>
            <a:xfrm>
              <a:off x="4429124" y="285728"/>
              <a:ext cx="357190" cy="214314"/>
            </a:xfrm>
            <a:prstGeom prst="star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3" name="4-конечная звезда 52"/>
            <p:cNvSpPr/>
            <p:nvPr/>
          </p:nvSpPr>
          <p:spPr>
            <a:xfrm>
              <a:off x="5143504" y="142852"/>
              <a:ext cx="357190" cy="214314"/>
            </a:xfrm>
            <a:prstGeom prst="star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4" name="4-конечная звезда 53"/>
            <p:cNvSpPr/>
            <p:nvPr/>
          </p:nvSpPr>
          <p:spPr>
            <a:xfrm>
              <a:off x="4071934" y="785794"/>
              <a:ext cx="357190" cy="214314"/>
            </a:xfrm>
            <a:prstGeom prst="star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5" name="4-конечная звезда 54"/>
            <p:cNvSpPr/>
            <p:nvPr/>
          </p:nvSpPr>
          <p:spPr>
            <a:xfrm>
              <a:off x="5143504" y="1285860"/>
              <a:ext cx="357190" cy="214314"/>
            </a:xfrm>
            <a:prstGeom prst="star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6" name="4-конечная звезда 55"/>
            <p:cNvSpPr/>
            <p:nvPr/>
          </p:nvSpPr>
          <p:spPr>
            <a:xfrm>
              <a:off x="5643570" y="500042"/>
              <a:ext cx="357190" cy="214314"/>
            </a:xfrm>
            <a:prstGeom prst="star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7" name="4-конечная звезда 56"/>
            <p:cNvSpPr/>
            <p:nvPr/>
          </p:nvSpPr>
          <p:spPr>
            <a:xfrm>
              <a:off x="5643570" y="1071546"/>
              <a:ext cx="357190" cy="214314"/>
            </a:xfrm>
            <a:prstGeom prst="star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8" name="Группа 57"/>
          <p:cNvGrpSpPr/>
          <p:nvPr/>
        </p:nvGrpSpPr>
        <p:grpSpPr>
          <a:xfrm>
            <a:off x="5786446" y="714356"/>
            <a:ext cx="3357554" cy="1928826"/>
            <a:chOff x="4071934" y="142852"/>
            <a:chExt cx="1928826" cy="1357322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grpSpPr>
        <p:sp>
          <p:nvSpPr>
            <p:cNvPr id="59" name="Пятно 1 58"/>
            <p:cNvSpPr/>
            <p:nvPr/>
          </p:nvSpPr>
          <p:spPr>
            <a:xfrm>
              <a:off x="4572000" y="500042"/>
              <a:ext cx="1071570" cy="714380"/>
            </a:xfrm>
            <a:prstGeom prst="irregularSeal1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0" name="4-конечная звезда 59"/>
            <p:cNvSpPr/>
            <p:nvPr/>
          </p:nvSpPr>
          <p:spPr>
            <a:xfrm>
              <a:off x="4357686" y="1214422"/>
              <a:ext cx="357190" cy="214314"/>
            </a:xfrm>
            <a:prstGeom prst="star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1" name="4-конечная звезда 60"/>
            <p:cNvSpPr/>
            <p:nvPr/>
          </p:nvSpPr>
          <p:spPr>
            <a:xfrm>
              <a:off x="4429124" y="285728"/>
              <a:ext cx="357190" cy="214314"/>
            </a:xfrm>
            <a:prstGeom prst="star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2" name="4-конечная звезда 61"/>
            <p:cNvSpPr/>
            <p:nvPr/>
          </p:nvSpPr>
          <p:spPr>
            <a:xfrm>
              <a:off x="5143504" y="142852"/>
              <a:ext cx="357190" cy="214314"/>
            </a:xfrm>
            <a:prstGeom prst="star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3" name="4-конечная звезда 62"/>
            <p:cNvSpPr/>
            <p:nvPr/>
          </p:nvSpPr>
          <p:spPr>
            <a:xfrm>
              <a:off x="4071934" y="785794"/>
              <a:ext cx="357190" cy="214314"/>
            </a:xfrm>
            <a:prstGeom prst="star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4" name="4-конечная звезда 63"/>
            <p:cNvSpPr/>
            <p:nvPr/>
          </p:nvSpPr>
          <p:spPr>
            <a:xfrm>
              <a:off x="5143504" y="1285860"/>
              <a:ext cx="357190" cy="214314"/>
            </a:xfrm>
            <a:prstGeom prst="star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5" name="4-конечная звезда 64"/>
            <p:cNvSpPr/>
            <p:nvPr/>
          </p:nvSpPr>
          <p:spPr>
            <a:xfrm>
              <a:off x="5643570" y="500042"/>
              <a:ext cx="357190" cy="214314"/>
            </a:xfrm>
            <a:prstGeom prst="star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6" name="4-конечная звезда 65"/>
            <p:cNvSpPr/>
            <p:nvPr/>
          </p:nvSpPr>
          <p:spPr>
            <a:xfrm>
              <a:off x="5643570" y="1071546"/>
              <a:ext cx="357190" cy="214314"/>
            </a:xfrm>
            <a:prstGeom prst="star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9" name="Группа 66"/>
          <p:cNvGrpSpPr/>
          <p:nvPr/>
        </p:nvGrpSpPr>
        <p:grpSpPr>
          <a:xfrm>
            <a:off x="642910" y="3357562"/>
            <a:ext cx="3143272" cy="2286016"/>
            <a:chOff x="4071934" y="142852"/>
            <a:chExt cx="1928826" cy="1357322"/>
          </a:xfr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</p:grpSpPr>
        <p:sp>
          <p:nvSpPr>
            <p:cNvPr id="68" name="Пятно 1 67"/>
            <p:cNvSpPr/>
            <p:nvPr/>
          </p:nvSpPr>
          <p:spPr>
            <a:xfrm>
              <a:off x="4572000" y="500042"/>
              <a:ext cx="1071570" cy="714380"/>
            </a:xfrm>
            <a:prstGeom prst="irregularSeal1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9" name="4-конечная звезда 68"/>
            <p:cNvSpPr/>
            <p:nvPr/>
          </p:nvSpPr>
          <p:spPr>
            <a:xfrm>
              <a:off x="4357686" y="1214422"/>
              <a:ext cx="357190" cy="214314"/>
            </a:xfrm>
            <a:prstGeom prst="star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0" name="4-конечная звезда 69"/>
            <p:cNvSpPr/>
            <p:nvPr/>
          </p:nvSpPr>
          <p:spPr>
            <a:xfrm>
              <a:off x="4429124" y="285728"/>
              <a:ext cx="357190" cy="214314"/>
            </a:xfrm>
            <a:prstGeom prst="star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1" name="4-конечная звезда 70"/>
            <p:cNvSpPr/>
            <p:nvPr/>
          </p:nvSpPr>
          <p:spPr>
            <a:xfrm>
              <a:off x="5143504" y="142852"/>
              <a:ext cx="357190" cy="214314"/>
            </a:xfrm>
            <a:prstGeom prst="star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2" name="4-конечная звезда 71"/>
            <p:cNvSpPr/>
            <p:nvPr/>
          </p:nvSpPr>
          <p:spPr>
            <a:xfrm>
              <a:off x="4071934" y="785794"/>
              <a:ext cx="357190" cy="214314"/>
            </a:xfrm>
            <a:prstGeom prst="star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3" name="4-конечная звезда 72"/>
            <p:cNvSpPr/>
            <p:nvPr/>
          </p:nvSpPr>
          <p:spPr>
            <a:xfrm>
              <a:off x="5143504" y="1285860"/>
              <a:ext cx="357190" cy="214314"/>
            </a:xfrm>
            <a:prstGeom prst="star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4" name="4-конечная звезда 73"/>
            <p:cNvSpPr/>
            <p:nvPr/>
          </p:nvSpPr>
          <p:spPr>
            <a:xfrm>
              <a:off x="5643570" y="500042"/>
              <a:ext cx="357190" cy="214314"/>
            </a:xfrm>
            <a:prstGeom prst="star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5" name="4-конечная звезда 74"/>
            <p:cNvSpPr/>
            <p:nvPr/>
          </p:nvSpPr>
          <p:spPr>
            <a:xfrm>
              <a:off x="5643570" y="1071546"/>
              <a:ext cx="357190" cy="214314"/>
            </a:xfrm>
            <a:prstGeom prst="star4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20" name="Группа 75"/>
          <p:cNvGrpSpPr>
            <a:grpSpLocks/>
          </p:cNvGrpSpPr>
          <p:nvPr/>
        </p:nvGrpSpPr>
        <p:grpSpPr bwMode="auto">
          <a:xfrm>
            <a:off x="5786438" y="3643313"/>
            <a:ext cx="2857500" cy="1857375"/>
            <a:chOff x="4071934" y="142852"/>
            <a:chExt cx="1928826" cy="1357322"/>
          </a:xfrm>
        </p:grpSpPr>
        <p:sp>
          <p:nvSpPr>
            <p:cNvPr id="77" name="Пятно 1 76"/>
            <p:cNvSpPr/>
            <p:nvPr/>
          </p:nvSpPr>
          <p:spPr>
            <a:xfrm>
              <a:off x="4572357" y="500164"/>
              <a:ext cx="1071570" cy="714624"/>
            </a:xfrm>
            <a:prstGeom prst="irregularSeal1">
              <a:avLst/>
            </a:prstGeom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8" name="4-конечная звезда 77"/>
            <p:cNvSpPr/>
            <p:nvPr/>
          </p:nvSpPr>
          <p:spPr>
            <a:xfrm>
              <a:off x="4358043" y="1214788"/>
              <a:ext cx="356833" cy="213459"/>
            </a:xfrm>
            <a:prstGeom prst="star4">
              <a:avLst/>
            </a:prstGeom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9" name="4-конечная звезда 78"/>
            <p:cNvSpPr/>
            <p:nvPr/>
          </p:nvSpPr>
          <p:spPr>
            <a:xfrm>
              <a:off x="4428766" y="285544"/>
              <a:ext cx="357904" cy="214620"/>
            </a:xfrm>
            <a:prstGeom prst="star4">
              <a:avLst/>
            </a:prstGeom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0" name="4-конечная звезда 79"/>
            <p:cNvSpPr/>
            <p:nvPr/>
          </p:nvSpPr>
          <p:spPr>
            <a:xfrm>
              <a:off x="5143504" y="142852"/>
              <a:ext cx="356832" cy="214619"/>
            </a:xfrm>
            <a:prstGeom prst="star4">
              <a:avLst/>
            </a:prstGeom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1" name="4-конечная звезда 80"/>
            <p:cNvSpPr/>
            <p:nvPr/>
          </p:nvSpPr>
          <p:spPr>
            <a:xfrm>
              <a:off x="4071934" y="785550"/>
              <a:ext cx="356832" cy="214619"/>
            </a:xfrm>
            <a:prstGeom prst="star4">
              <a:avLst/>
            </a:prstGeom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2" name="4-конечная звезда 81"/>
            <p:cNvSpPr/>
            <p:nvPr/>
          </p:nvSpPr>
          <p:spPr>
            <a:xfrm>
              <a:off x="5143504" y="1285554"/>
              <a:ext cx="356832" cy="214620"/>
            </a:xfrm>
            <a:prstGeom prst="star4">
              <a:avLst/>
            </a:prstGeom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3" name="4-конечная звезда 82"/>
            <p:cNvSpPr/>
            <p:nvPr/>
          </p:nvSpPr>
          <p:spPr>
            <a:xfrm>
              <a:off x="5643927" y="500164"/>
              <a:ext cx="356833" cy="214619"/>
            </a:xfrm>
            <a:prstGeom prst="star4">
              <a:avLst/>
            </a:prstGeom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4" name="4-конечная звезда 83"/>
            <p:cNvSpPr/>
            <p:nvPr/>
          </p:nvSpPr>
          <p:spPr>
            <a:xfrm>
              <a:off x="5643927" y="1072095"/>
              <a:ext cx="356833" cy="213459"/>
            </a:xfrm>
            <a:prstGeom prst="star4">
              <a:avLst/>
            </a:prstGeom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pic>
        <p:nvPicPr>
          <p:cNvPr id="85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364" fill="hold"/>
                                        <p:tgtEl>
                                          <p:spTgt spid="8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8.97317E-7 L -0.39427 0.0885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" y="4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9" presetClass="entr" presetSubtype="1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dni_nedeli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dni_nedeli</Template>
  <TotalTime>10</TotalTime>
  <Words>119</Words>
  <Application>Microsoft Office PowerPoint</Application>
  <PresentationFormat>Экран (4:3)</PresentationFormat>
  <Paragraphs>84</Paragraphs>
  <Slides>10</Slides>
  <Notes>10</Notes>
  <HiddenSlides>0</HiddenSlides>
  <MMClips>10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dni_nedeli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Oksanchik</dc:creator>
  <cp:lastModifiedBy>User</cp:lastModifiedBy>
  <cp:revision>3</cp:revision>
  <dcterms:created xsi:type="dcterms:W3CDTF">2008-08-13T08:01:50Z</dcterms:created>
  <dcterms:modified xsi:type="dcterms:W3CDTF">2021-01-18T09:26:37Z</dcterms:modified>
</cp:coreProperties>
</file>